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7" r:id="rId5"/>
  </p:sldIdLst>
  <p:sldSz cx="10693400" cy="15125700"/>
  <p:notesSz cx="6858000" cy="9144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57" d="100"/>
          <a:sy n="57" d="100"/>
        </p:scale>
        <p:origin x="2898" y="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ļizaveta Šibatovska" userId="b701fa97-10ec-4b00-b462-e745e3d37768" providerId="ADAL" clId="{71FDE9A9-C1B9-46ED-A881-D1D6BD6D821B}"/>
    <pc:docChg chg="modSld">
      <pc:chgData name="Jeļizaveta Šibatovska" userId="b701fa97-10ec-4b00-b462-e745e3d37768" providerId="ADAL" clId="{71FDE9A9-C1B9-46ED-A881-D1D6BD6D821B}" dt="2024-03-22T13:22:31.858" v="0" actId="790"/>
      <pc:docMkLst>
        <pc:docMk/>
      </pc:docMkLst>
      <pc:sldChg chg="modSp mod">
        <pc:chgData name="Jeļizaveta Šibatovska" userId="b701fa97-10ec-4b00-b462-e745e3d37768" providerId="ADAL" clId="{71FDE9A9-C1B9-46ED-A881-D1D6BD6D821B}" dt="2024-03-22T13:22:31.858" v="0" actId="790"/>
        <pc:sldMkLst>
          <pc:docMk/>
          <pc:sldMk cId="3801623519" sldId="257"/>
        </pc:sldMkLst>
        <pc:spChg chg="mod">
          <ac:chgData name="Jeļizaveta Šibatovska" userId="b701fa97-10ec-4b00-b462-e745e3d37768" providerId="ADAL" clId="{71FDE9A9-C1B9-46ED-A881-D1D6BD6D821B}" dt="2024-03-22T13:22:31.858" v="0" actId="790"/>
          <ac:spMkLst>
            <pc:docMk/>
            <pc:sldMk cId="3801623519" sldId="257"/>
            <ac:spMk id="2" creationId="{06111B3E-F887-EF89-E1EE-22DCD077E16D}"/>
          </ac:spMkLst>
        </pc:spChg>
        <pc:spChg chg="mod">
          <ac:chgData name="Jeļizaveta Šibatovska" userId="b701fa97-10ec-4b00-b462-e745e3d37768" providerId="ADAL" clId="{71FDE9A9-C1B9-46ED-A881-D1D6BD6D821B}" dt="2024-03-22T13:22:31.858" v="0" actId="790"/>
          <ac:spMkLst>
            <pc:docMk/>
            <pc:sldMk cId="3801623519" sldId="257"/>
            <ac:spMk id="3" creationId="{00000000-0000-0000-0000-000000000000}"/>
          </ac:spMkLst>
        </pc:spChg>
        <pc:spChg chg="mod">
          <ac:chgData name="Jeļizaveta Šibatovska" userId="b701fa97-10ec-4b00-b462-e745e3d37768" providerId="ADAL" clId="{71FDE9A9-C1B9-46ED-A881-D1D6BD6D821B}" dt="2024-03-22T13:22:31.858" v="0" actId="790"/>
          <ac:spMkLst>
            <pc:docMk/>
            <pc:sldMk cId="3801623519" sldId="257"/>
            <ac:spMk id="5" creationId="{00000000-0000-0000-0000-000000000000}"/>
          </ac:spMkLst>
        </pc:spChg>
        <pc:spChg chg="mod">
          <ac:chgData name="Jeļizaveta Šibatovska" userId="b701fa97-10ec-4b00-b462-e745e3d37768" providerId="ADAL" clId="{71FDE9A9-C1B9-46ED-A881-D1D6BD6D821B}" dt="2024-03-22T13:22:31.858" v="0" actId="790"/>
          <ac:spMkLst>
            <pc:docMk/>
            <pc:sldMk cId="3801623519" sldId="257"/>
            <ac:spMk id="6" creationId="{00000000-0000-0000-0000-000000000000}"/>
          </ac:spMkLst>
        </pc:spChg>
        <pc:spChg chg="mod">
          <ac:chgData name="Jeļizaveta Šibatovska" userId="b701fa97-10ec-4b00-b462-e745e3d37768" providerId="ADAL" clId="{71FDE9A9-C1B9-46ED-A881-D1D6BD6D821B}" dt="2024-03-22T13:22:31.858" v="0" actId="790"/>
          <ac:spMkLst>
            <pc:docMk/>
            <pc:sldMk cId="3801623519" sldId="257"/>
            <ac:spMk id="7" creationId="{00000000-0000-0000-0000-000000000000}"/>
          </ac:spMkLst>
        </pc:spChg>
        <pc:spChg chg="mod">
          <ac:chgData name="Jeļizaveta Šibatovska" userId="b701fa97-10ec-4b00-b462-e745e3d37768" providerId="ADAL" clId="{71FDE9A9-C1B9-46ED-A881-D1D6BD6D821B}" dt="2024-03-22T13:22:31.858" v="0" actId="790"/>
          <ac:spMkLst>
            <pc:docMk/>
            <pc:sldMk cId="3801623519" sldId="257"/>
            <ac:spMk id="8" creationId="{00000000-0000-0000-0000-000000000000}"/>
          </ac:spMkLst>
        </pc:spChg>
        <pc:spChg chg="mod">
          <ac:chgData name="Jeļizaveta Šibatovska" userId="b701fa97-10ec-4b00-b462-e745e3d37768" providerId="ADAL" clId="{71FDE9A9-C1B9-46ED-A881-D1D6BD6D821B}" dt="2024-03-22T13:22:31.858" v="0" actId="790"/>
          <ac:spMkLst>
            <pc:docMk/>
            <pc:sldMk cId="3801623519" sldId="257"/>
            <ac:spMk id="38" creationId="{00000000-0000-0000-0000-000000000000}"/>
          </ac:spMkLst>
        </pc:spChg>
        <pc:spChg chg="mod">
          <ac:chgData name="Jeļizaveta Šibatovska" userId="b701fa97-10ec-4b00-b462-e745e3d37768" providerId="ADAL" clId="{71FDE9A9-C1B9-46ED-A881-D1D6BD6D821B}" dt="2024-03-22T13:22:31.858" v="0" actId="790"/>
          <ac:spMkLst>
            <pc:docMk/>
            <pc:sldMk cId="3801623519" sldId="257"/>
            <ac:spMk id="39" creationId="{00000000-0000-0000-0000-000000000000}"/>
          </ac:spMkLst>
        </pc:spChg>
        <pc:spChg chg="mod">
          <ac:chgData name="Jeļizaveta Šibatovska" userId="b701fa97-10ec-4b00-b462-e745e3d37768" providerId="ADAL" clId="{71FDE9A9-C1B9-46ED-A881-D1D6BD6D821B}" dt="2024-03-22T13:22:31.858" v="0" actId="790"/>
          <ac:spMkLst>
            <pc:docMk/>
            <pc:sldMk cId="3801623519" sldId="257"/>
            <ac:spMk id="43" creationId="{C966EE6B-88DF-D34B-AEBD-B756319335F6}"/>
          </ac:spMkLst>
        </pc:spChg>
        <pc:spChg chg="mod">
          <ac:chgData name="Jeļizaveta Šibatovska" userId="b701fa97-10ec-4b00-b462-e745e3d37768" providerId="ADAL" clId="{71FDE9A9-C1B9-46ED-A881-D1D6BD6D821B}" dt="2024-03-22T13:22:31.858" v="0" actId="790"/>
          <ac:spMkLst>
            <pc:docMk/>
            <pc:sldMk cId="3801623519" sldId="257"/>
            <ac:spMk id="44" creationId="{43EF7BB2-4C20-FDD6-073F-CDBF9BEF1397}"/>
          </ac:spMkLst>
        </pc:spChg>
        <pc:spChg chg="mod">
          <ac:chgData name="Jeļizaveta Šibatovska" userId="b701fa97-10ec-4b00-b462-e745e3d37768" providerId="ADAL" clId="{71FDE9A9-C1B9-46ED-A881-D1D6BD6D821B}" dt="2024-03-22T13:22:31.858" v="0" actId="790"/>
          <ac:spMkLst>
            <pc:docMk/>
            <pc:sldMk cId="3801623519" sldId="257"/>
            <ac:spMk id="46" creationId="{6088CC7B-5E19-79EC-C1C3-42F47EC75A12}"/>
          </ac:spMkLst>
        </pc:spChg>
        <pc:spChg chg="mod">
          <ac:chgData name="Jeļizaveta Šibatovska" userId="b701fa97-10ec-4b00-b462-e745e3d37768" providerId="ADAL" clId="{71FDE9A9-C1B9-46ED-A881-D1D6BD6D821B}" dt="2024-03-22T13:22:31.858" v="0" actId="790"/>
          <ac:spMkLst>
            <pc:docMk/>
            <pc:sldMk cId="3801623519" sldId="257"/>
            <ac:spMk id="47" creationId="{049425BA-6590-B1B8-3DF9-C2C21C7D8519}"/>
          </ac:spMkLst>
        </pc:spChg>
        <pc:spChg chg="mod">
          <ac:chgData name="Jeļizaveta Šibatovska" userId="b701fa97-10ec-4b00-b462-e745e3d37768" providerId="ADAL" clId="{71FDE9A9-C1B9-46ED-A881-D1D6BD6D821B}" dt="2024-03-22T13:22:31.858" v="0" actId="790"/>
          <ac:spMkLst>
            <pc:docMk/>
            <pc:sldMk cId="3801623519" sldId="257"/>
            <ac:spMk id="49" creationId="{1F1BECC1-FDC3-81EB-81A0-8B0904E666B4}"/>
          </ac:spMkLst>
        </pc:spChg>
        <pc:spChg chg="mod">
          <ac:chgData name="Jeļizaveta Šibatovska" userId="b701fa97-10ec-4b00-b462-e745e3d37768" providerId="ADAL" clId="{71FDE9A9-C1B9-46ED-A881-D1D6BD6D821B}" dt="2024-03-22T13:22:31.858" v="0" actId="790"/>
          <ac:spMkLst>
            <pc:docMk/>
            <pc:sldMk cId="3801623519" sldId="257"/>
            <ac:spMk id="51" creationId="{71FE0A25-1D71-A6A6-B757-43A1866C909F}"/>
          </ac:spMkLst>
        </pc:spChg>
        <pc:spChg chg="mod">
          <ac:chgData name="Jeļizaveta Šibatovska" userId="b701fa97-10ec-4b00-b462-e745e3d37768" providerId="ADAL" clId="{71FDE9A9-C1B9-46ED-A881-D1D6BD6D821B}" dt="2024-03-22T13:22:31.858" v="0" actId="790"/>
          <ac:spMkLst>
            <pc:docMk/>
            <pc:sldMk cId="3801623519" sldId="257"/>
            <ac:spMk id="52" creationId="{84035D32-4A62-FAE6-C3F1-33394812BE1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764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764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764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764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764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bg object 27"/>
          <p:cNvSpPr/>
          <p:nvPr/>
        </p:nvSpPr>
        <p:spPr>
          <a:xfrm>
            <a:off x="0" y="8884285"/>
            <a:ext cx="10692130" cy="6235700"/>
          </a:xfrm>
          <a:custGeom>
            <a:avLst/>
            <a:gdLst/>
            <a:ahLst/>
            <a:cxnLst/>
            <a:rect l="l" t="t" r="r" b="b"/>
            <a:pathLst>
              <a:path w="10692130" h="6235700">
                <a:moveTo>
                  <a:pt x="6764582" y="76199"/>
                </a:moveTo>
                <a:lnTo>
                  <a:pt x="4732814" y="76199"/>
                </a:lnTo>
                <a:lnTo>
                  <a:pt x="4634558" y="101599"/>
                </a:lnTo>
                <a:lnTo>
                  <a:pt x="4585426" y="101599"/>
                </a:lnTo>
                <a:lnTo>
                  <a:pt x="4487167" y="126999"/>
                </a:lnTo>
                <a:lnTo>
                  <a:pt x="4438043" y="126999"/>
                </a:lnTo>
                <a:lnTo>
                  <a:pt x="3703198" y="317499"/>
                </a:lnTo>
                <a:lnTo>
                  <a:pt x="3654438" y="342899"/>
                </a:lnTo>
                <a:lnTo>
                  <a:pt x="3508414" y="380999"/>
                </a:lnTo>
                <a:lnTo>
                  <a:pt x="3459831" y="406399"/>
                </a:lnTo>
                <a:lnTo>
                  <a:pt x="3411297" y="419099"/>
                </a:lnTo>
                <a:lnTo>
                  <a:pt x="3362815" y="444499"/>
                </a:lnTo>
                <a:lnTo>
                  <a:pt x="3314386" y="457199"/>
                </a:lnTo>
                <a:lnTo>
                  <a:pt x="3266013" y="482599"/>
                </a:lnTo>
                <a:lnTo>
                  <a:pt x="3217698" y="495299"/>
                </a:lnTo>
                <a:lnTo>
                  <a:pt x="3169443" y="520699"/>
                </a:lnTo>
                <a:lnTo>
                  <a:pt x="3121249" y="533399"/>
                </a:lnTo>
                <a:lnTo>
                  <a:pt x="3073120" y="558799"/>
                </a:lnTo>
                <a:lnTo>
                  <a:pt x="3025058" y="571499"/>
                </a:lnTo>
                <a:lnTo>
                  <a:pt x="2881289" y="647699"/>
                </a:lnTo>
                <a:lnTo>
                  <a:pt x="2833513" y="660399"/>
                </a:lnTo>
                <a:lnTo>
                  <a:pt x="2598063" y="787399"/>
                </a:lnTo>
                <a:lnTo>
                  <a:pt x="2551756" y="800099"/>
                </a:lnTo>
                <a:lnTo>
                  <a:pt x="2505711" y="825499"/>
                </a:lnTo>
                <a:lnTo>
                  <a:pt x="2235009" y="977899"/>
                </a:lnTo>
                <a:lnTo>
                  <a:pt x="2190828" y="1015999"/>
                </a:lnTo>
                <a:lnTo>
                  <a:pt x="1973980" y="1142999"/>
                </a:lnTo>
                <a:lnTo>
                  <a:pt x="1931428" y="1181099"/>
                </a:lnTo>
                <a:lnTo>
                  <a:pt x="1805424" y="1257299"/>
                </a:lnTo>
                <a:lnTo>
                  <a:pt x="1763976" y="1295399"/>
                </a:lnTo>
                <a:lnTo>
                  <a:pt x="1681913" y="1346199"/>
                </a:lnTo>
                <a:lnTo>
                  <a:pt x="1641301" y="1384299"/>
                </a:lnTo>
                <a:lnTo>
                  <a:pt x="1600970" y="1409699"/>
                </a:lnTo>
                <a:lnTo>
                  <a:pt x="1560920" y="1447799"/>
                </a:lnTo>
                <a:lnTo>
                  <a:pt x="1481666" y="1498599"/>
                </a:lnTo>
                <a:lnTo>
                  <a:pt x="1442465" y="1536699"/>
                </a:lnTo>
                <a:lnTo>
                  <a:pt x="1403549" y="1562099"/>
                </a:lnTo>
                <a:lnTo>
                  <a:pt x="1364918" y="1600199"/>
                </a:lnTo>
                <a:lnTo>
                  <a:pt x="1326573" y="1625599"/>
                </a:lnTo>
                <a:lnTo>
                  <a:pt x="1250746" y="1701799"/>
                </a:lnTo>
                <a:lnTo>
                  <a:pt x="1213265" y="1727199"/>
                </a:lnTo>
                <a:lnTo>
                  <a:pt x="1176074" y="1765299"/>
                </a:lnTo>
                <a:lnTo>
                  <a:pt x="1139174" y="1790699"/>
                </a:lnTo>
                <a:lnTo>
                  <a:pt x="1066249" y="1866899"/>
                </a:lnTo>
                <a:lnTo>
                  <a:pt x="1030225" y="1892299"/>
                </a:lnTo>
                <a:lnTo>
                  <a:pt x="959061" y="1968499"/>
                </a:lnTo>
                <a:lnTo>
                  <a:pt x="923921" y="1993899"/>
                </a:lnTo>
                <a:lnTo>
                  <a:pt x="889079" y="2031999"/>
                </a:lnTo>
                <a:lnTo>
                  <a:pt x="820286" y="2108199"/>
                </a:lnTo>
                <a:lnTo>
                  <a:pt x="786338" y="2133599"/>
                </a:lnTo>
                <a:lnTo>
                  <a:pt x="752689" y="2171699"/>
                </a:lnTo>
                <a:lnTo>
                  <a:pt x="719341" y="2209799"/>
                </a:lnTo>
                <a:lnTo>
                  <a:pt x="686295" y="2247899"/>
                </a:lnTo>
                <a:lnTo>
                  <a:pt x="653551" y="2285999"/>
                </a:lnTo>
                <a:lnTo>
                  <a:pt x="621110" y="2324099"/>
                </a:lnTo>
                <a:lnTo>
                  <a:pt x="588974" y="2362199"/>
                </a:lnTo>
                <a:lnTo>
                  <a:pt x="557142" y="2387599"/>
                </a:lnTo>
                <a:lnTo>
                  <a:pt x="525616" y="2425699"/>
                </a:lnTo>
                <a:lnTo>
                  <a:pt x="494396" y="2463799"/>
                </a:lnTo>
                <a:lnTo>
                  <a:pt x="463484" y="2501899"/>
                </a:lnTo>
                <a:lnTo>
                  <a:pt x="432880" y="2539999"/>
                </a:lnTo>
                <a:lnTo>
                  <a:pt x="402585" y="2578099"/>
                </a:lnTo>
                <a:lnTo>
                  <a:pt x="372600" y="2616199"/>
                </a:lnTo>
                <a:lnTo>
                  <a:pt x="342926" y="2654299"/>
                </a:lnTo>
                <a:lnTo>
                  <a:pt x="313564" y="2692399"/>
                </a:lnTo>
                <a:lnTo>
                  <a:pt x="284514" y="2730499"/>
                </a:lnTo>
                <a:lnTo>
                  <a:pt x="255777" y="2768599"/>
                </a:lnTo>
                <a:lnTo>
                  <a:pt x="227354" y="2806699"/>
                </a:lnTo>
                <a:lnTo>
                  <a:pt x="199247" y="2844799"/>
                </a:lnTo>
                <a:lnTo>
                  <a:pt x="171455" y="2895599"/>
                </a:lnTo>
                <a:lnTo>
                  <a:pt x="143979" y="2933699"/>
                </a:lnTo>
                <a:lnTo>
                  <a:pt x="116822" y="2971799"/>
                </a:lnTo>
                <a:lnTo>
                  <a:pt x="89982" y="3009899"/>
                </a:lnTo>
                <a:lnTo>
                  <a:pt x="63462" y="3047999"/>
                </a:lnTo>
                <a:lnTo>
                  <a:pt x="37262" y="3086099"/>
                </a:lnTo>
                <a:lnTo>
                  <a:pt x="11383" y="3124199"/>
                </a:lnTo>
                <a:lnTo>
                  <a:pt x="0" y="3149599"/>
                </a:lnTo>
                <a:lnTo>
                  <a:pt x="0" y="6235700"/>
                </a:lnTo>
                <a:lnTo>
                  <a:pt x="10692003" y="6235700"/>
                </a:lnTo>
                <a:lnTo>
                  <a:pt x="10692003" y="2514599"/>
                </a:lnTo>
                <a:lnTo>
                  <a:pt x="10662023" y="2463799"/>
                </a:lnTo>
                <a:lnTo>
                  <a:pt x="10635305" y="2425699"/>
                </a:lnTo>
                <a:lnTo>
                  <a:pt x="10608281" y="2387599"/>
                </a:lnTo>
                <a:lnTo>
                  <a:pt x="10580950" y="2349499"/>
                </a:lnTo>
                <a:lnTo>
                  <a:pt x="10553317" y="2311399"/>
                </a:lnTo>
                <a:lnTo>
                  <a:pt x="10525382" y="2273299"/>
                </a:lnTo>
                <a:lnTo>
                  <a:pt x="10497148" y="2235199"/>
                </a:lnTo>
                <a:lnTo>
                  <a:pt x="10468617" y="2197099"/>
                </a:lnTo>
                <a:lnTo>
                  <a:pt x="10439792" y="2171699"/>
                </a:lnTo>
                <a:lnTo>
                  <a:pt x="10410674" y="2133599"/>
                </a:lnTo>
                <a:lnTo>
                  <a:pt x="10381265" y="2095499"/>
                </a:lnTo>
                <a:lnTo>
                  <a:pt x="10351568" y="2057399"/>
                </a:lnTo>
                <a:lnTo>
                  <a:pt x="10321585" y="2019299"/>
                </a:lnTo>
                <a:lnTo>
                  <a:pt x="10291318" y="1981199"/>
                </a:lnTo>
                <a:lnTo>
                  <a:pt x="10260768" y="1955799"/>
                </a:lnTo>
                <a:lnTo>
                  <a:pt x="10229939" y="1917699"/>
                </a:lnTo>
                <a:lnTo>
                  <a:pt x="10198832" y="1879599"/>
                </a:lnTo>
                <a:lnTo>
                  <a:pt x="10167449" y="1854199"/>
                </a:lnTo>
                <a:lnTo>
                  <a:pt x="10135792" y="1816099"/>
                </a:lnTo>
                <a:lnTo>
                  <a:pt x="10103865" y="1777999"/>
                </a:lnTo>
                <a:lnTo>
                  <a:pt x="10071668" y="1752599"/>
                </a:lnTo>
                <a:lnTo>
                  <a:pt x="10006474" y="1676399"/>
                </a:lnTo>
                <a:lnTo>
                  <a:pt x="9973482" y="1650999"/>
                </a:lnTo>
                <a:lnTo>
                  <a:pt x="9940229" y="1612899"/>
                </a:lnTo>
                <a:lnTo>
                  <a:pt x="9906718" y="1587499"/>
                </a:lnTo>
                <a:lnTo>
                  <a:pt x="9872949" y="1549399"/>
                </a:lnTo>
                <a:lnTo>
                  <a:pt x="9804652" y="1498599"/>
                </a:lnTo>
                <a:lnTo>
                  <a:pt x="9770127" y="1460499"/>
                </a:lnTo>
                <a:lnTo>
                  <a:pt x="9735354" y="1435099"/>
                </a:lnTo>
                <a:lnTo>
                  <a:pt x="9700335" y="1396999"/>
                </a:lnTo>
                <a:lnTo>
                  <a:pt x="9629568" y="1346199"/>
                </a:lnTo>
                <a:lnTo>
                  <a:pt x="9593824" y="1308099"/>
                </a:lnTo>
                <a:lnTo>
                  <a:pt x="9485176" y="1231899"/>
                </a:lnTo>
                <a:lnTo>
                  <a:pt x="9448495" y="1193799"/>
                </a:lnTo>
                <a:lnTo>
                  <a:pt x="9299503" y="1092199"/>
                </a:lnTo>
                <a:lnTo>
                  <a:pt x="9108320" y="965199"/>
                </a:lnTo>
                <a:lnTo>
                  <a:pt x="8871999" y="812799"/>
                </a:lnTo>
                <a:lnTo>
                  <a:pt x="8831910" y="800099"/>
                </a:lnTo>
                <a:lnTo>
                  <a:pt x="8710483" y="723899"/>
                </a:lnTo>
                <a:lnTo>
                  <a:pt x="8669627" y="711199"/>
                </a:lnTo>
                <a:lnTo>
                  <a:pt x="8587358" y="660399"/>
                </a:lnTo>
                <a:lnTo>
                  <a:pt x="8545949" y="647699"/>
                </a:lnTo>
                <a:lnTo>
                  <a:pt x="8462593" y="596899"/>
                </a:lnTo>
                <a:lnTo>
                  <a:pt x="8420651" y="584199"/>
                </a:lnTo>
                <a:lnTo>
                  <a:pt x="8378534" y="558799"/>
                </a:lnTo>
                <a:lnTo>
                  <a:pt x="8336247" y="546099"/>
                </a:lnTo>
                <a:lnTo>
                  <a:pt x="8293789" y="520699"/>
                </a:lnTo>
                <a:lnTo>
                  <a:pt x="8251164" y="507999"/>
                </a:lnTo>
                <a:lnTo>
                  <a:pt x="8208375" y="482599"/>
                </a:lnTo>
                <a:lnTo>
                  <a:pt x="8122308" y="457199"/>
                </a:lnTo>
                <a:lnTo>
                  <a:pt x="8079035" y="431799"/>
                </a:lnTo>
                <a:lnTo>
                  <a:pt x="7992021" y="406399"/>
                </a:lnTo>
                <a:lnTo>
                  <a:pt x="7948285" y="380999"/>
                </a:lnTo>
                <a:lnTo>
                  <a:pt x="7771857" y="330199"/>
                </a:lnTo>
                <a:lnTo>
                  <a:pt x="7727390" y="304799"/>
                </a:lnTo>
                <a:lnTo>
                  <a:pt x="7229500" y="165099"/>
                </a:lnTo>
                <a:lnTo>
                  <a:pt x="7183497" y="165099"/>
                </a:lnTo>
                <a:lnTo>
                  <a:pt x="6998362" y="114299"/>
                </a:lnTo>
                <a:lnTo>
                  <a:pt x="6951809" y="114299"/>
                </a:lnTo>
                <a:lnTo>
                  <a:pt x="6858394" y="88899"/>
                </a:lnTo>
                <a:lnTo>
                  <a:pt x="6811537" y="88899"/>
                </a:lnTo>
                <a:lnTo>
                  <a:pt x="6764582" y="76199"/>
                </a:lnTo>
                <a:close/>
              </a:path>
              <a:path w="10692130" h="6235700">
                <a:moveTo>
                  <a:pt x="6670389" y="63499"/>
                </a:moveTo>
                <a:lnTo>
                  <a:pt x="4831047" y="63499"/>
                </a:lnTo>
                <a:lnTo>
                  <a:pt x="4781935" y="76199"/>
                </a:lnTo>
                <a:lnTo>
                  <a:pt x="6717532" y="76199"/>
                </a:lnTo>
                <a:lnTo>
                  <a:pt x="6670389" y="63499"/>
                </a:lnTo>
                <a:close/>
              </a:path>
              <a:path w="10692130" h="6235700">
                <a:moveTo>
                  <a:pt x="6575833" y="50799"/>
                </a:moveTo>
                <a:lnTo>
                  <a:pt x="4929239" y="50799"/>
                </a:lnTo>
                <a:lnTo>
                  <a:pt x="4880149" y="63499"/>
                </a:lnTo>
                <a:lnTo>
                  <a:pt x="6623155" y="63499"/>
                </a:lnTo>
                <a:lnTo>
                  <a:pt x="6575833" y="50799"/>
                </a:lnTo>
                <a:close/>
              </a:path>
              <a:path w="10692130" h="6235700">
                <a:moveTo>
                  <a:pt x="6480930" y="38099"/>
                </a:moveTo>
                <a:lnTo>
                  <a:pt x="5027374" y="38099"/>
                </a:lnTo>
                <a:lnTo>
                  <a:pt x="4978315" y="50799"/>
                </a:lnTo>
                <a:lnTo>
                  <a:pt x="6528424" y="50799"/>
                </a:lnTo>
                <a:lnTo>
                  <a:pt x="6480930" y="38099"/>
                </a:lnTo>
                <a:close/>
              </a:path>
              <a:path w="10692130" h="6235700">
                <a:moveTo>
                  <a:pt x="6385698" y="25399"/>
                </a:moveTo>
                <a:lnTo>
                  <a:pt x="5125434" y="25399"/>
                </a:lnTo>
                <a:lnTo>
                  <a:pt x="5076414" y="38099"/>
                </a:lnTo>
                <a:lnTo>
                  <a:pt x="6433354" y="38099"/>
                </a:lnTo>
                <a:lnTo>
                  <a:pt x="6385698" y="25399"/>
                </a:lnTo>
                <a:close/>
              </a:path>
              <a:path w="10692130" h="6235700">
                <a:moveTo>
                  <a:pt x="6242269" y="12699"/>
                </a:moveTo>
                <a:lnTo>
                  <a:pt x="5272347" y="12699"/>
                </a:lnTo>
                <a:lnTo>
                  <a:pt x="5223402" y="25399"/>
                </a:lnTo>
                <a:lnTo>
                  <a:pt x="6290154" y="25399"/>
                </a:lnTo>
                <a:lnTo>
                  <a:pt x="6242269" y="12699"/>
                </a:lnTo>
                <a:close/>
              </a:path>
              <a:path w="10692130" h="6235700">
                <a:moveTo>
                  <a:pt x="6001815" y="0"/>
                </a:moveTo>
                <a:lnTo>
                  <a:pt x="5516588" y="0"/>
                </a:lnTo>
                <a:lnTo>
                  <a:pt x="5467811" y="12699"/>
                </a:lnTo>
                <a:lnTo>
                  <a:pt x="6050037" y="12699"/>
                </a:lnTo>
                <a:lnTo>
                  <a:pt x="6001815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5325586" y="6115685"/>
            <a:ext cx="5367020" cy="9004300"/>
          </a:xfrm>
          <a:custGeom>
            <a:avLst/>
            <a:gdLst/>
            <a:ahLst/>
            <a:cxnLst/>
            <a:rect l="l" t="t" r="r" b="b"/>
            <a:pathLst>
              <a:path w="5367020" h="9004300">
                <a:moveTo>
                  <a:pt x="5366416" y="0"/>
                </a:moveTo>
                <a:lnTo>
                  <a:pt x="5327345" y="12700"/>
                </a:lnTo>
                <a:lnTo>
                  <a:pt x="5236427" y="12700"/>
                </a:lnTo>
                <a:lnTo>
                  <a:pt x="5190961" y="25400"/>
                </a:lnTo>
                <a:lnTo>
                  <a:pt x="5145495" y="25400"/>
                </a:lnTo>
                <a:lnTo>
                  <a:pt x="5100031" y="38100"/>
                </a:lnTo>
                <a:lnTo>
                  <a:pt x="5054571" y="38100"/>
                </a:lnTo>
                <a:lnTo>
                  <a:pt x="5009117" y="50800"/>
                </a:lnTo>
                <a:lnTo>
                  <a:pt x="4963673" y="50800"/>
                </a:lnTo>
                <a:lnTo>
                  <a:pt x="4872823" y="76200"/>
                </a:lnTo>
                <a:lnTo>
                  <a:pt x="4827422" y="76200"/>
                </a:lnTo>
                <a:lnTo>
                  <a:pt x="4736682" y="101600"/>
                </a:lnTo>
                <a:lnTo>
                  <a:pt x="4691347" y="101600"/>
                </a:lnTo>
                <a:lnTo>
                  <a:pt x="4465129" y="165100"/>
                </a:lnTo>
                <a:lnTo>
                  <a:pt x="4419994" y="165100"/>
                </a:lnTo>
                <a:lnTo>
                  <a:pt x="4239903" y="215900"/>
                </a:lnTo>
                <a:lnTo>
                  <a:pt x="4195005" y="241300"/>
                </a:lnTo>
                <a:lnTo>
                  <a:pt x="3971388" y="304800"/>
                </a:lnTo>
                <a:lnTo>
                  <a:pt x="3926857" y="330200"/>
                </a:lnTo>
                <a:lnTo>
                  <a:pt x="3838008" y="355600"/>
                </a:lnTo>
                <a:lnTo>
                  <a:pt x="3793694" y="381000"/>
                </a:lnTo>
                <a:lnTo>
                  <a:pt x="3705304" y="406400"/>
                </a:lnTo>
                <a:lnTo>
                  <a:pt x="3661231" y="431800"/>
                </a:lnTo>
                <a:lnTo>
                  <a:pt x="3617243" y="444500"/>
                </a:lnTo>
                <a:lnTo>
                  <a:pt x="3573344" y="469900"/>
                </a:lnTo>
                <a:lnTo>
                  <a:pt x="3529535" y="482600"/>
                </a:lnTo>
                <a:lnTo>
                  <a:pt x="3485818" y="508000"/>
                </a:lnTo>
                <a:lnTo>
                  <a:pt x="3442197" y="520700"/>
                </a:lnTo>
                <a:lnTo>
                  <a:pt x="3355251" y="571500"/>
                </a:lnTo>
                <a:lnTo>
                  <a:pt x="3311931" y="584200"/>
                </a:lnTo>
                <a:lnTo>
                  <a:pt x="3225610" y="635000"/>
                </a:lnTo>
                <a:lnTo>
                  <a:pt x="3182615" y="647700"/>
                </a:lnTo>
                <a:lnTo>
                  <a:pt x="2969382" y="774700"/>
                </a:lnTo>
                <a:lnTo>
                  <a:pt x="2552664" y="1028700"/>
                </a:lnTo>
                <a:lnTo>
                  <a:pt x="2511781" y="1066800"/>
                </a:lnTo>
                <a:lnTo>
                  <a:pt x="2430478" y="1117600"/>
                </a:lnTo>
                <a:lnTo>
                  <a:pt x="2390063" y="1155700"/>
                </a:lnTo>
                <a:lnTo>
                  <a:pt x="2309720" y="1206500"/>
                </a:lnTo>
                <a:lnTo>
                  <a:pt x="2269796" y="1244600"/>
                </a:lnTo>
                <a:lnTo>
                  <a:pt x="2230123" y="1270000"/>
                </a:lnTo>
                <a:lnTo>
                  <a:pt x="2190783" y="1308100"/>
                </a:lnTo>
                <a:lnTo>
                  <a:pt x="2151778" y="1333500"/>
                </a:lnTo>
                <a:lnTo>
                  <a:pt x="2113108" y="1371600"/>
                </a:lnTo>
                <a:lnTo>
                  <a:pt x="2074774" y="1397000"/>
                </a:lnTo>
                <a:lnTo>
                  <a:pt x="2036775" y="1435100"/>
                </a:lnTo>
                <a:lnTo>
                  <a:pt x="1999112" y="1460500"/>
                </a:lnTo>
                <a:lnTo>
                  <a:pt x="1924797" y="1536700"/>
                </a:lnTo>
                <a:lnTo>
                  <a:pt x="1888145" y="1562100"/>
                </a:lnTo>
                <a:lnTo>
                  <a:pt x="1851832" y="1600200"/>
                </a:lnTo>
                <a:lnTo>
                  <a:pt x="1815856" y="1625600"/>
                </a:lnTo>
                <a:lnTo>
                  <a:pt x="1780219" y="1663700"/>
                </a:lnTo>
                <a:lnTo>
                  <a:pt x="1744922" y="1701800"/>
                </a:lnTo>
                <a:lnTo>
                  <a:pt x="1709964" y="1739900"/>
                </a:lnTo>
                <a:lnTo>
                  <a:pt x="1675346" y="1765300"/>
                </a:lnTo>
                <a:lnTo>
                  <a:pt x="1641069" y="1803400"/>
                </a:lnTo>
                <a:lnTo>
                  <a:pt x="1607132" y="1841500"/>
                </a:lnTo>
                <a:lnTo>
                  <a:pt x="1573537" y="1879600"/>
                </a:lnTo>
                <a:lnTo>
                  <a:pt x="1540283" y="1905000"/>
                </a:lnTo>
                <a:lnTo>
                  <a:pt x="1507372" y="1943100"/>
                </a:lnTo>
                <a:lnTo>
                  <a:pt x="1474803" y="1981200"/>
                </a:lnTo>
                <a:lnTo>
                  <a:pt x="1442577" y="2019300"/>
                </a:lnTo>
                <a:lnTo>
                  <a:pt x="1410695" y="2057400"/>
                </a:lnTo>
                <a:lnTo>
                  <a:pt x="1379156" y="2095500"/>
                </a:lnTo>
                <a:lnTo>
                  <a:pt x="1347962" y="2133600"/>
                </a:lnTo>
                <a:lnTo>
                  <a:pt x="1317112" y="2159000"/>
                </a:lnTo>
                <a:lnTo>
                  <a:pt x="1286608" y="2197100"/>
                </a:lnTo>
                <a:lnTo>
                  <a:pt x="1256449" y="2235200"/>
                </a:lnTo>
                <a:lnTo>
                  <a:pt x="1226636" y="2273300"/>
                </a:lnTo>
                <a:lnTo>
                  <a:pt x="1197170" y="2311400"/>
                </a:lnTo>
                <a:lnTo>
                  <a:pt x="1168050" y="2349500"/>
                </a:lnTo>
                <a:lnTo>
                  <a:pt x="1139278" y="2387600"/>
                </a:lnTo>
                <a:lnTo>
                  <a:pt x="1110853" y="2425700"/>
                </a:lnTo>
                <a:lnTo>
                  <a:pt x="1082777" y="2463800"/>
                </a:lnTo>
                <a:lnTo>
                  <a:pt x="1055049" y="2501900"/>
                </a:lnTo>
                <a:lnTo>
                  <a:pt x="1027670" y="2540000"/>
                </a:lnTo>
                <a:lnTo>
                  <a:pt x="1000640" y="2578100"/>
                </a:lnTo>
                <a:lnTo>
                  <a:pt x="973961" y="2628900"/>
                </a:lnTo>
                <a:lnTo>
                  <a:pt x="947631" y="2667000"/>
                </a:lnTo>
                <a:lnTo>
                  <a:pt x="921652" y="2705100"/>
                </a:lnTo>
                <a:lnTo>
                  <a:pt x="896024" y="2743200"/>
                </a:lnTo>
                <a:lnTo>
                  <a:pt x="870748" y="2781300"/>
                </a:lnTo>
                <a:lnTo>
                  <a:pt x="845824" y="2819400"/>
                </a:lnTo>
                <a:lnTo>
                  <a:pt x="821252" y="2857500"/>
                </a:lnTo>
                <a:lnTo>
                  <a:pt x="797033" y="2895600"/>
                </a:lnTo>
                <a:lnTo>
                  <a:pt x="773167" y="2946400"/>
                </a:lnTo>
                <a:lnTo>
                  <a:pt x="749655" y="2984500"/>
                </a:lnTo>
                <a:lnTo>
                  <a:pt x="726497" y="3022600"/>
                </a:lnTo>
                <a:lnTo>
                  <a:pt x="703694" y="3060700"/>
                </a:lnTo>
                <a:lnTo>
                  <a:pt x="681245" y="3098800"/>
                </a:lnTo>
                <a:lnTo>
                  <a:pt x="659152" y="3149600"/>
                </a:lnTo>
                <a:lnTo>
                  <a:pt x="637414" y="3187700"/>
                </a:lnTo>
                <a:lnTo>
                  <a:pt x="616033" y="3225800"/>
                </a:lnTo>
                <a:lnTo>
                  <a:pt x="595009" y="3263900"/>
                </a:lnTo>
                <a:lnTo>
                  <a:pt x="574341" y="3314700"/>
                </a:lnTo>
                <a:lnTo>
                  <a:pt x="554031" y="3352800"/>
                </a:lnTo>
                <a:lnTo>
                  <a:pt x="534079" y="3390900"/>
                </a:lnTo>
                <a:lnTo>
                  <a:pt x="514485" y="3441700"/>
                </a:lnTo>
                <a:lnTo>
                  <a:pt x="495250" y="3479800"/>
                </a:lnTo>
                <a:lnTo>
                  <a:pt x="476375" y="3517900"/>
                </a:lnTo>
                <a:lnTo>
                  <a:pt x="457859" y="3556000"/>
                </a:lnTo>
                <a:lnTo>
                  <a:pt x="439703" y="3606800"/>
                </a:lnTo>
                <a:lnTo>
                  <a:pt x="421907" y="3644900"/>
                </a:lnTo>
                <a:lnTo>
                  <a:pt x="404472" y="3683000"/>
                </a:lnTo>
                <a:lnTo>
                  <a:pt x="387399" y="3733800"/>
                </a:lnTo>
                <a:lnTo>
                  <a:pt x="370688" y="3771900"/>
                </a:lnTo>
                <a:lnTo>
                  <a:pt x="354338" y="3822700"/>
                </a:lnTo>
                <a:lnTo>
                  <a:pt x="338351" y="3860800"/>
                </a:lnTo>
                <a:lnTo>
                  <a:pt x="322728" y="3898900"/>
                </a:lnTo>
                <a:lnTo>
                  <a:pt x="307468" y="3949700"/>
                </a:lnTo>
                <a:lnTo>
                  <a:pt x="292571" y="3987800"/>
                </a:lnTo>
                <a:lnTo>
                  <a:pt x="278039" y="4025900"/>
                </a:lnTo>
                <a:lnTo>
                  <a:pt x="263872" y="4076700"/>
                </a:lnTo>
                <a:lnTo>
                  <a:pt x="250070" y="4114800"/>
                </a:lnTo>
                <a:lnTo>
                  <a:pt x="236634" y="4165600"/>
                </a:lnTo>
                <a:lnTo>
                  <a:pt x="223563" y="4203700"/>
                </a:lnTo>
                <a:lnTo>
                  <a:pt x="210859" y="4254500"/>
                </a:lnTo>
                <a:lnTo>
                  <a:pt x="198522" y="4292600"/>
                </a:lnTo>
                <a:lnTo>
                  <a:pt x="186552" y="4330700"/>
                </a:lnTo>
                <a:lnTo>
                  <a:pt x="174950" y="4381500"/>
                </a:lnTo>
                <a:lnTo>
                  <a:pt x="163716" y="4419600"/>
                </a:lnTo>
                <a:lnTo>
                  <a:pt x="152851" y="4470400"/>
                </a:lnTo>
                <a:lnTo>
                  <a:pt x="142355" y="4508500"/>
                </a:lnTo>
                <a:lnTo>
                  <a:pt x="132228" y="4559300"/>
                </a:lnTo>
                <a:lnTo>
                  <a:pt x="122471" y="4597400"/>
                </a:lnTo>
                <a:lnTo>
                  <a:pt x="113084" y="4648200"/>
                </a:lnTo>
                <a:lnTo>
                  <a:pt x="104068" y="4686300"/>
                </a:lnTo>
                <a:lnTo>
                  <a:pt x="95423" y="4737100"/>
                </a:lnTo>
                <a:lnTo>
                  <a:pt x="87150" y="4775200"/>
                </a:lnTo>
                <a:lnTo>
                  <a:pt x="79249" y="4813300"/>
                </a:lnTo>
                <a:lnTo>
                  <a:pt x="71720" y="4864100"/>
                </a:lnTo>
                <a:lnTo>
                  <a:pt x="64564" y="4902200"/>
                </a:lnTo>
                <a:lnTo>
                  <a:pt x="57781" y="4953000"/>
                </a:lnTo>
                <a:lnTo>
                  <a:pt x="51372" y="4991100"/>
                </a:lnTo>
                <a:lnTo>
                  <a:pt x="45337" y="5041900"/>
                </a:lnTo>
                <a:lnTo>
                  <a:pt x="39677" y="5080000"/>
                </a:lnTo>
                <a:lnTo>
                  <a:pt x="34392" y="5130800"/>
                </a:lnTo>
                <a:lnTo>
                  <a:pt x="29482" y="5168900"/>
                </a:lnTo>
                <a:lnTo>
                  <a:pt x="24948" y="5219700"/>
                </a:lnTo>
                <a:lnTo>
                  <a:pt x="20790" y="5257800"/>
                </a:lnTo>
                <a:lnTo>
                  <a:pt x="17009" y="5308600"/>
                </a:lnTo>
                <a:lnTo>
                  <a:pt x="13605" y="5346700"/>
                </a:lnTo>
                <a:lnTo>
                  <a:pt x="10578" y="5397500"/>
                </a:lnTo>
                <a:lnTo>
                  <a:pt x="7930" y="5435600"/>
                </a:lnTo>
                <a:lnTo>
                  <a:pt x="5659" y="5486400"/>
                </a:lnTo>
                <a:lnTo>
                  <a:pt x="3768" y="5524500"/>
                </a:lnTo>
                <a:lnTo>
                  <a:pt x="1124" y="5613400"/>
                </a:lnTo>
                <a:lnTo>
                  <a:pt x="371" y="5664200"/>
                </a:lnTo>
                <a:lnTo>
                  <a:pt x="0" y="5702300"/>
                </a:lnTo>
                <a:lnTo>
                  <a:pt x="9" y="5753100"/>
                </a:lnTo>
                <a:lnTo>
                  <a:pt x="399" y="5791200"/>
                </a:lnTo>
                <a:lnTo>
                  <a:pt x="1172" y="5842000"/>
                </a:lnTo>
                <a:lnTo>
                  <a:pt x="3863" y="5930900"/>
                </a:lnTo>
                <a:lnTo>
                  <a:pt x="5784" y="5969000"/>
                </a:lnTo>
                <a:lnTo>
                  <a:pt x="8088" y="6019800"/>
                </a:lnTo>
                <a:lnTo>
                  <a:pt x="10775" y="6057900"/>
                </a:lnTo>
                <a:lnTo>
                  <a:pt x="13847" y="6108700"/>
                </a:lnTo>
                <a:lnTo>
                  <a:pt x="17304" y="6146800"/>
                </a:lnTo>
                <a:lnTo>
                  <a:pt x="21146" y="6197600"/>
                </a:lnTo>
                <a:lnTo>
                  <a:pt x="25374" y="6235700"/>
                </a:lnTo>
                <a:lnTo>
                  <a:pt x="29988" y="6273800"/>
                </a:lnTo>
                <a:lnTo>
                  <a:pt x="34988" y="6324600"/>
                </a:lnTo>
                <a:lnTo>
                  <a:pt x="40376" y="6362700"/>
                </a:lnTo>
                <a:lnTo>
                  <a:pt x="46150" y="6413500"/>
                </a:lnTo>
                <a:lnTo>
                  <a:pt x="52313" y="6451600"/>
                </a:lnTo>
                <a:lnTo>
                  <a:pt x="58863" y="6502400"/>
                </a:lnTo>
                <a:lnTo>
                  <a:pt x="65802" y="6540500"/>
                </a:lnTo>
                <a:lnTo>
                  <a:pt x="73131" y="6578600"/>
                </a:lnTo>
                <a:lnTo>
                  <a:pt x="80848" y="6629400"/>
                </a:lnTo>
                <a:lnTo>
                  <a:pt x="88956" y="6667500"/>
                </a:lnTo>
                <a:lnTo>
                  <a:pt x="97454" y="6718300"/>
                </a:lnTo>
                <a:lnTo>
                  <a:pt x="106343" y="6756400"/>
                </a:lnTo>
                <a:lnTo>
                  <a:pt x="115623" y="6794500"/>
                </a:lnTo>
                <a:lnTo>
                  <a:pt x="125294" y="6845300"/>
                </a:lnTo>
                <a:lnTo>
                  <a:pt x="135358" y="6883400"/>
                </a:lnTo>
                <a:lnTo>
                  <a:pt x="145814" y="6934200"/>
                </a:lnTo>
                <a:lnTo>
                  <a:pt x="156662" y="6972300"/>
                </a:lnTo>
                <a:lnTo>
                  <a:pt x="167905" y="7010400"/>
                </a:lnTo>
                <a:lnTo>
                  <a:pt x="179541" y="7061200"/>
                </a:lnTo>
                <a:lnTo>
                  <a:pt x="191571" y="7099300"/>
                </a:lnTo>
                <a:lnTo>
                  <a:pt x="203995" y="7137400"/>
                </a:lnTo>
                <a:lnTo>
                  <a:pt x="216815" y="7188200"/>
                </a:lnTo>
                <a:lnTo>
                  <a:pt x="230030" y="7226300"/>
                </a:lnTo>
                <a:lnTo>
                  <a:pt x="243641" y="7264400"/>
                </a:lnTo>
                <a:lnTo>
                  <a:pt x="257649" y="7315200"/>
                </a:lnTo>
                <a:lnTo>
                  <a:pt x="272053" y="7353300"/>
                </a:lnTo>
                <a:lnTo>
                  <a:pt x="286854" y="7391400"/>
                </a:lnTo>
                <a:lnTo>
                  <a:pt x="302053" y="7429500"/>
                </a:lnTo>
                <a:lnTo>
                  <a:pt x="317650" y="7480300"/>
                </a:lnTo>
                <a:lnTo>
                  <a:pt x="333645" y="7518400"/>
                </a:lnTo>
                <a:lnTo>
                  <a:pt x="350039" y="7556500"/>
                </a:lnTo>
                <a:lnTo>
                  <a:pt x="366833" y="7594600"/>
                </a:lnTo>
                <a:lnTo>
                  <a:pt x="384026" y="7645400"/>
                </a:lnTo>
                <a:lnTo>
                  <a:pt x="401619" y="7683500"/>
                </a:lnTo>
                <a:lnTo>
                  <a:pt x="419613" y="7721600"/>
                </a:lnTo>
                <a:lnTo>
                  <a:pt x="438008" y="7759700"/>
                </a:lnTo>
                <a:lnTo>
                  <a:pt x="456804" y="7810500"/>
                </a:lnTo>
                <a:lnTo>
                  <a:pt x="476002" y="7848600"/>
                </a:lnTo>
                <a:lnTo>
                  <a:pt x="495602" y="7886700"/>
                </a:lnTo>
                <a:lnTo>
                  <a:pt x="515605" y="7924800"/>
                </a:lnTo>
                <a:lnTo>
                  <a:pt x="536011" y="7962900"/>
                </a:lnTo>
                <a:lnTo>
                  <a:pt x="556821" y="8001000"/>
                </a:lnTo>
                <a:lnTo>
                  <a:pt x="578035" y="8039100"/>
                </a:lnTo>
                <a:lnTo>
                  <a:pt x="599653" y="8077200"/>
                </a:lnTo>
                <a:lnTo>
                  <a:pt x="621676" y="8128000"/>
                </a:lnTo>
                <a:lnTo>
                  <a:pt x="644104" y="8166100"/>
                </a:lnTo>
                <a:lnTo>
                  <a:pt x="666938" y="8204200"/>
                </a:lnTo>
                <a:lnTo>
                  <a:pt x="690178" y="8242300"/>
                </a:lnTo>
                <a:lnTo>
                  <a:pt x="713824" y="8280400"/>
                </a:lnTo>
                <a:lnTo>
                  <a:pt x="737878" y="8318500"/>
                </a:lnTo>
                <a:lnTo>
                  <a:pt x="762338" y="8356600"/>
                </a:lnTo>
                <a:lnTo>
                  <a:pt x="787207" y="8394700"/>
                </a:lnTo>
                <a:lnTo>
                  <a:pt x="812484" y="8432800"/>
                </a:lnTo>
                <a:lnTo>
                  <a:pt x="838169" y="8470900"/>
                </a:lnTo>
                <a:lnTo>
                  <a:pt x="864264" y="8509000"/>
                </a:lnTo>
                <a:lnTo>
                  <a:pt x="890768" y="8547100"/>
                </a:lnTo>
                <a:lnTo>
                  <a:pt x="917682" y="8585200"/>
                </a:lnTo>
                <a:lnTo>
                  <a:pt x="945007" y="8610600"/>
                </a:lnTo>
                <a:lnTo>
                  <a:pt x="972742" y="8648700"/>
                </a:lnTo>
                <a:lnTo>
                  <a:pt x="1000888" y="8686800"/>
                </a:lnTo>
                <a:lnTo>
                  <a:pt x="1029386" y="8724900"/>
                </a:lnTo>
                <a:lnTo>
                  <a:pt x="1058176" y="8763000"/>
                </a:lnTo>
                <a:lnTo>
                  <a:pt x="1087255" y="8801100"/>
                </a:lnTo>
                <a:lnTo>
                  <a:pt x="1116621" y="8839200"/>
                </a:lnTo>
                <a:lnTo>
                  <a:pt x="1146270" y="8864600"/>
                </a:lnTo>
                <a:lnTo>
                  <a:pt x="1176202" y="8902700"/>
                </a:lnTo>
                <a:lnTo>
                  <a:pt x="1206412" y="8940800"/>
                </a:lnTo>
                <a:lnTo>
                  <a:pt x="1236900" y="8966200"/>
                </a:lnTo>
                <a:lnTo>
                  <a:pt x="1267661" y="9004300"/>
                </a:lnTo>
                <a:lnTo>
                  <a:pt x="5366416" y="9004300"/>
                </a:lnTo>
                <a:lnTo>
                  <a:pt x="5366416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7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764" userDrawn="1">
          <p15:clr>
            <a:srgbClr val="F26B43"/>
          </p15:clr>
        </p15:guide>
        <p15:guide id="2" pos="33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tlit.eu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20988" y="7212710"/>
            <a:ext cx="9028016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74420" algn="r">
              <a:spcBef>
                <a:spcPts val="100"/>
              </a:spcBef>
            </a:pPr>
            <a:r>
              <a:rPr lang="lv-LV" sz="1900" dirty="0">
                <a:solidFill>
                  <a:srgbClr val="003399"/>
                </a:solidFill>
                <a:latin typeface="Open Sans"/>
                <a:cs typeface="Open Sans"/>
              </a:rPr>
              <a:t>Lūdzu pievienojiet īsu projekta aprakstu, kas ietver </a:t>
            </a:r>
            <a:r>
              <a:rPr lang="lv-LV" sz="1900" spc="-5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br>
              <a:rPr lang="lv-LV" sz="1900" spc="-50" dirty="0">
                <a:solidFill>
                  <a:srgbClr val="003399"/>
                </a:solidFill>
                <a:latin typeface="Open Sans"/>
                <a:cs typeface="Open Sans"/>
              </a:rPr>
            </a:br>
            <a:r>
              <a:rPr lang="lv-LV" sz="1900" dirty="0">
                <a:solidFill>
                  <a:srgbClr val="003399"/>
                </a:solidFill>
                <a:latin typeface="Open Sans"/>
                <a:cs typeface="Open Sans"/>
              </a:rPr>
              <a:t>galveno mērķi, galvenās aktivitātes un rezultātus</a:t>
            </a:r>
            <a:endParaRPr lang="lv-LV" sz="1900" dirty="0">
              <a:latin typeface="Open Sans"/>
              <a:cs typeface="Ope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8498" y="11687748"/>
            <a:ext cx="167640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lv-LV" sz="1900" b="1" spc="95" dirty="0">
                <a:solidFill>
                  <a:srgbClr val="003399"/>
                </a:solidFill>
                <a:latin typeface="Open Sans"/>
                <a:cs typeface="Open Sans"/>
              </a:rPr>
              <a:t>––– –––  </a:t>
            </a:r>
            <a:r>
              <a:rPr lang="lv-LV" sz="1900" b="1" spc="-25" dirty="0">
                <a:solidFill>
                  <a:srgbClr val="003399"/>
                </a:solidFill>
                <a:latin typeface="Open Sans"/>
                <a:cs typeface="Open Sans"/>
              </a:rPr>
              <a:t>EUR</a:t>
            </a:r>
            <a:endParaRPr lang="lv-LV" sz="1900" dirty="0">
              <a:latin typeface="Open Sans"/>
              <a:cs typeface="Open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8498" y="11002188"/>
            <a:ext cx="2207467" cy="3052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lv-LV" sz="1900" dirty="0">
                <a:solidFill>
                  <a:srgbClr val="003399"/>
                </a:solidFill>
                <a:latin typeface="Open Sans"/>
                <a:cs typeface="Open Sans"/>
              </a:rPr>
              <a:t>Projekta budžets</a:t>
            </a:r>
            <a:r>
              <a:rPr lang="lv-LV" sz="1900" spc="-10" dirty="0">
                <a:solidFill>
                  <a:srgbClr val="003399"/>
                </a:solidFill>
                <a:latin typeface="Open Sans"/>
                <a:cs typeface="Open Sans"/>
              </a:rPr>
              <a:t>:</a:t>
            </a:r>
            <a:endParaRPr lang="lv-LV" sz="1900" dirty="0">
              <a:latin typeface="Open Sans"/>
              <a:cs typeface="Ope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8498" y="12298410"/>
            <a:ext cx="60674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lv-LV" sz="1200" dirty="0">
                <a:solidFill>
                  <a:srgbClr val="003399"/>
                </a:solidFill>
                <a:latin typeface="Open Sans"/>
                <a:cs typeface="Open Sans"/>
              </a:rPr>
              <a:t>Projektu līdzfinansē Interreg VI-A Latvijas–Lietuvas programma 2021.–2027. gadam</a:t>
            </a:r>
            <a:endParaRPr lang="lv-LV" sz="1200" dirty="0">
              <a:latin typeface="Open Sans"/>
              <a:cs typeface="Open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16999" y="11689983"/>
            <a:ext cx="173228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lv-LV" sz="1900" b="1" spc="-10" dirty="0">
                <a:solidFill>
                  <a:srgbClr val="003399"/>
                </a:solidFill>
                <a:latin typeface="Open Sans"/>
                <a:cs typeface="Open Sans"/>
              </a:rPr>
              <a:t>www.latlit.eu</a:t>
            </a:r>
            <a:endParaRPr lang="lv-LV" sz="1900" dirty="0">
              <a:latin typeface="Open Sans"/>
              <a:cs typeface="Open San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977972" y="13405955"/>
            <a:ext cx="944244" cy="1094530"/>
          </a:xfrm>
          <a:prstGeom prst="rect">
            <a:avLst/>
          </a:prstGeom>
          <a:ln w="27940">
            <a:solidFill>
              <a:srgbClr val="003399"/>
            </a:solidFill>
          </a:ln>
        </p:spPr>
        <p:txBody>
          <a:bodyPr vert="horz" wrap="square" lIns="0" tIns="806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35"/>
              </a:spcBef>
            </a:pPr>
            <a:r>
              <a:rPr lang="lv-LV" sz="1350" b="1" dirty="0">
                <a:solidFill>
                  <a:srgbClr val="003399"/>
                </a:solidFill>
                <a:latin typeface="Open Sans"/>
                <a:cs typeface="Open Sans"/>
              </a:rPr>
              <a:t>QR </a:t>
            </a:r>
            <a:r>
              <a:rPr lang="lv-LV" sz="1350" b="1" spc="-20" dirty="0">
                <a:solidFill>
                  <a:srgbClr val="003399"/>
                </a:solidFill>
                <a:latin typeface="Open Sans"/>
                <a:cs typeface="Open Sans"/>
              </a:rPr>
              <a:t>KODS</a:t>
            </a:r>
            <a:endParaRPr lang="lv-LV" sz="1350" dirty="0">
              <a:latin typeface="Open Sans"/>
              <a:cs typeface="Open Sans"/>
            </a:endParaRPr>
          </a:p>
          <a:p>
            <a:pPr marL="55244" marR="47625" algn="ctr">
              <a:lnSpc>
                <a:spcPct val="100000"/>
              </a:lnSpc>
              <a:spcBef>
                <a:spcPts val="155"/>
              </a:spcBef>
            </a:pPr>
            <a:r>
              <a:rPr lang="lv-LV" sz="700" b="1" dirty="0">
                <a:solidFill>
                  <a:srgbClr val="003399"/>
                </a:solidFill>
                <a:latin typeface="Open Sans"/>
                <a:cs typeface="Open Sans"/>
              </a:rPr>
              <a:t>PIEVIENOJIET QR KODU, KAS IR SAISTĪTS AR PROJEKTA SADAĻU </a:t>
            </a:r>
            <a:r>
              <a:rPr lang="lv-LV" sz="700" b="1" dirty="0">
                <a:solidFill>
                  <a:srgbClr val="003399"/>
                </a:solidFill>
                <a:latin typeface="Open Sans"/>
                <a:cs typeface="Open Sans"/>
                <a:hlinkClick r:id="rId2"/>
              </a:rPr>
              <a:t>www.latlit.eu</a:t>
            </a:r>
            <a:r>
              <a:rPr lang="lv-LV" sz="700" b="1" dirty="0">
                <a:solidFill>
                  <a:srgbClr val="003399"/>
                </a:solidFill>
                <a:latin typeface="Open Sans"/>
                <a:cs typeface="Open Sans"/>
              </a:rPr>
              <a:t>, </a:t>
            </a:r>
            <a:r>
              <a:rPr lang="lv-LV" sz="700" b="1" dirty="0">
                <a:solidFill>
                  <a:srgbClr val="FF0000"/>
                </a:solidFill>
                <a:latin typeface="Open Sans"/>
                <a:cs typeface="Open Sans"/>
              </a:rPr>
              <a:t>VAI IZDZĒSIET ŠO LAUKU</a:t>
            </a:r>
            <a:endParaRPr lang="lv-LV" sz="700" dirty="0">
              <a:latin typeface="Open Sans"/>
              <a:cs typeface="Open San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569340" y="13233121"/>
            <a:ext cx="3643136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lang="lv-LV" sz="700" b="1" dirty="0">
                <a:solidFill>
                  <a:srgbClr val="003399"/>
                </a:solidFill>
                <a:latin typeface="Open Sans"/>
                <a:cs typeface="Open Sans"/>
              </a:rPr>
              <a:t>PIEVIENOJIET PROJEKTA PARTNERU LOGOTIPUS, NOSAUKUMUS UN KONTAKTINFORMĀCIJU. KATRS LOGOTIPS NEDRĪKST BŪT LIELĀKS PAR ES EMBLĒMU, MĒROT AUGSTUMĀ VAI PLATUMĀ, SASKAŅĀ AR EIROPAS SAVIENĪBAS EMBLĒMAS IZMANTOŠANAS PRASĪBĀM. </a:t>
            </a:r>
            <a:r>
              <a:rPr lang="lv-LV" sz="700" b="1" dirty="0">
                <a:solidFill>
                  <a:srgbClr val="FF0000"/>
                </a:solidFill>
                <a:latin typeface="Open Sans"/>
                <a:cs typeface="Open Sans"/>
              </a:rPr>
              <a:t>VAI IZDZĒSIET ŠO LAUKU</a:t>
            </a:r>
            <a:endParaRPr lang="lv-LV" sz="700" dirty="0">
              <a:latin typeface="Open Sans"/>
              <a:cs typeface="Open Sans"/>
            </a:endParaRPr>
          </a:p>
        </p:txBody>
      </p:sp>
      <p:sp>
        <p:nvSpPr>
          <p:cNvPr id="43" name="object 2">
            <a:extLst>
              <a:ext uri="{FF2B5EF4-FFF2-40B4-BE49-F238E27FC236}">
                <a16:creationId xmlns:a16="http://schemas.microsoft.com/office/drawing/2014/main" id="{C966EE6B-88DF-D34B-AEBD-B756319335F6}"/>
              </a:ext>
            </a:extLst>
          </p:cNvPr>
          <p:cNvSpPr txBox="1"/>
          <p:nvPr/>
        </p:nvSpPr>
        <p:spPr>
          <a:xfrm>
            <a:off x="5727700" y="5167723"/>
            <a:ext cx="4221651" cy="530273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488950" algn="r">
              <a:lnSpc>
                <a:spcPct val="100000"/>
              </a:lnSpc>
              <a:spcBef>
                <a:spcPts val="695"/>
              </a:spcBef>
            </a:pPr>
            <a:r>
              <a:rPr lang="lv-LV" sz="3000" b="1" dirty="0">
                <a:solidFill>
                  <a:srgbClr val="003399"/>
                </a:solidFill>
                <a:latin typeface="Open Sans"/>
                <a:cs typeface="Open Sans"/>
              </a:rPr>
              <a:t>Projekta akronīms</a:t>
            </a:r>
            <a:endParaRPr lang="lv-LV" sz="1900" dirty="0">
              <a:latin typeface="Open Sans"/>
              <a:cs typeface="Open Sans"/>
            </a:endParaRPr>
          </a:p>
        </p:txBody>
      </p:sp>
      <p:sp>
        <p:nvSpPr>
          <p:cNvPr id="44" name="object 2">
            <a:extLst>
              <a:ext uri="{FF2B5EF4-FFF2-40B4-BE49-F238E27FC236}">
                <a16:creationId xmlns:a16="http://schemas.microsoft.com/office/drawing/2014/main" id="{43EF7BB2-4C20-FDD6-073F-CDBF9BEF1397}"/>
              </a:ext>
            </a:extLst>
          </p:cNvPr>
          <p:cNvSpPr txBox="1"/>
          <p:nvPr/>
        </p:nvSpPr>
        <p:spPr>
          <a:xfrm>
            <a:off x="6215551" y="4806727"/>
            <a:ext cx="3733800" cy="360996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535"/>
              </a:spcBef>
            </a:pPr>
            <a:r>
              <a:rPr lang="lv-LV" sz="1900" b="1" spc="70" dirty="0">
                <a:solidFill>
                  <a:srgbClr val="003399"/>
                </a:solidFill>
                <a:latin typeface="Open Sans"/>
                <a:cs typeface="Open Sans"/>
              </a:rPr>
              <a:t>LL-</a:t>
            </a:r>
            <a:r>
              <a:rPr lang="lv-LV" sz="1900" b="1" spc="60" dirty="0">
                <a:solidFill>
                  <a:srgbClr val="003399"/>
                </a:solidFill>
                <a:latin typeface="Open Sans"/>
                <a:cs typeface="Open Sans"/>
              </a:rPr>
              <a:t>00___</a:t>
            </a:r>
            <a:endParaRPr lang="lv-LV" sz="1900" dirty="0">
              <a:latin typeface="Open Sans"/>
              <a:cs typeface="Open Sans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id="{6088CC7B-5E19-79EC-C1C3-42F47EC75A12}"/>
              </a:ext>
            </a:extLst>
          </p:cNvPr>
          <p:cNvSpPr txBox="1"/>
          <p:nvPr/>
        </p:nvSpPr>
        <p:spPr>
          <a:xfrm>
            <a:off x="4584700" y="6001947"/>
            <a:ext cx="5364651" cy="360996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2880"/>
              </a:spcBef>
            </a:pPr>
            <a:r>
              <a:rPr lang="lv-LV" sz="1900" dirty="0">
                <a:solidFill>
                  <a:srgbClr val="003399"/>
                </a:solidFill>
                <a:latin typeface="Open Sans"/>
                <a:cs typeface="Open Sans"/>
              </a:rPr>
              <a:t>Lūdzu pievienojiet projekta nosaukumu</a:t>
            </a:r>
            <a:endParaRPr lang="lv-LV" sz="1900" dirty="0">
              <a:latin typeface="Open Sans"/>
              <a:cs typeface="Open Sans"/>
            </a:endParaRPr>
          </a:p>
        </p:txBody>
      </p:sp>
      <p:sp>
        <p:nvSpPr>
          <p:cNvPr id="47" name="object 4">
            <a:extLst>
              <a:ext uri="{FF2B5EF4-FFF2-40B4-BE49-F238E27FC236}">
                <a16:creationId xmlns:a16="http://schemas.microsoft.com/office/drawing/2014/main" id="{049425BA-6590-B1B8-3DF9-C2C21C7D8519}"/>
              </a:ext>
            </a:extLst>
          </p:cNvPr>
          <p:cNvSpPr txBox="1"/>
          <p:nvPr/>
        </p:nvSpPr>
        <p:spPr>
          <a:xfrm>
            <a:off x="6667317" y="10343852"/>
            <a:ext cx="3281678" cy="414216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850"/>
              </a:spcBef>
            </a:pPr>
            <a:r>
              <a:rPr lang="lv-LV" sz="1900" b="1" dirty="0">
                <a:solidFill>
                  <a:srgbClr val="003399"/>
                </a:solidFill>
                <a:latin typeface="Open Sans"/>
                <a:cs typeface="Open Sans"/>
              </a:rPr>
              <a:t>MM.GGGG</a:t>
            </a:r>
            <a:r>
              <a:rPr lang="lv-LV" sz="1900" b="1" spc="105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lv-LV" sz="1900" b="1" dirty="0">
                <a:solidFill>
                  <a:srgbClr val="003399"/>
                </a:solidFill>
                <a:latin typeface="Open Sans"/>
                <a:cs typeface="Open Sans"/>
              </a:rPr>
              <a:t>-</a:t>
            </a:r>
            <a:r>
              <a:rPr lang="lv-LV" sz="1900" b="1" spc="110" dirty="0">
                <a:solidFill>
                  <a:srgbClr val="003399"/>
                </a:solidFill>
                <a:latin typeface="Open Sans"/>
                <a:cs typeface="Open Sans"/>
              </a:rPr>
              <a:t> </a:t>
            </a:r>
            <a:r>
              <a:rPr lang="lv-LV" sz="1900" b="1" spc="-10" dirty="0">
                <a:solidFill>
                  <a:srgbClr val="003399"/>
                </a:solidFill>
                <a:latin typeface="Open Sans"/>
                <a:cs typeface="Open Sans"/>
              </a:rPr>
              <a:t>MM.GGGG</a:t>
            </a:r>
            <a:endParaRPr lang="lv-LV" sz="1900" dirty="0">
              <a:latin typeface="Open Sans"/>
              <a:cs typeface="Open Sans"/>
            </a:endParaRPr>
          </a:p>
        </p:txBody>
      </p:sp>
      <p:sp>
        <p:nvSpPr>
          <p:cNvPr id="49" name="object 4">
            <a:extLst>
              <a:ext uri="{FF2B5EF4-FFF2-40B4-BE49-F238E27FC236}">
                <a16:creationId xmlns:a16="http://schemas.microsoft.com/office/drawing/2014/main" id="{1F1BECC1-FDC3-81EB-81A0-8B0904E666B4}"/>
              </a:ext>
            </a:extLst>
          </p:cNvPr>
          <p:cNvSpPr txBox="1"/>
          <p:nvPr/>
        </p:nvSpPr>
        <p:spPr>
          <a:xfrm>
            <a:off x="6476807" y="9949415"/>
            <a:ext cx="3472188" cy="414216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483995" algn="r">
              <a:lnSpc>
                <a:spcPct val="100000"/>
              </a:lnSpc>
              <a:spcBef>
                <a:spcPts val="950"/>
              </a:spcBef>
            </a:pPr>
            <a:r>
              <a:rPr lang="lv-LV" sz="1900" spc="-10" dirty="0">
                <a:solidFill>
                  <a:srgbClr val="003399"/>
                </a:solidFill>
                <a:latin typeface="Open Sans"/>
                <a:cs typeface="Open Sans"/>
              </a:rPr>
              <a:t>Projekta termiņš:</a:t>
            </a:r>
            <a:endParaRPr lang="lv-LV" sz="1900" dirty="0">
              <a:latin typeface="Open Sans"/>
              <a:cs typeface="Open Sans"/>
            </a:endParaRPr>
          </a:p>
        </p:txBody>
      </p:sp>
      <p:sp>
        <p:nvSpPr>
          <p:cNvPr id="51" name="object 41">
            <a:extLst>
              <a:ext uri="{FF2B5EF4-FFF2-40B4-BE49-F238E27FC236}">
                <a16:creationId xmlns:a16="http://schemas.microsoft.com/office/drawing/2014/main" id="{71FE0A25-1D71-A6A6-B757-43A1866C909F}"/>
              </a:ext>
            </a:extLst>
          </p:cNvPr>
          <p:cNvSpPr txBox="1"/>
          <p:nvPr/>
        </p:nvSpPr>
        <p:spPr>
          <a:xfrm>
            <a:off x="3689386" y="11687748"/>
            <a:ext cx="3281679" cy="3052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835"/>
              </a:spcBef>
            </a:pPr>
            <a:r>
              <a:rPr lang="lv-LV" sz="1900" b="1" spc="95" dirty="0">
                <a:solidFill>
                  <a:srgbClr val="003399"/>
                </a:solidFill>
                <a:latin typeface="Open Sans"/>
                <a:cs typeface="Open Sans"/>
              </a:rPr>
              <a:t>––– –––  </a:t>
            </a:r>
            <a:r>
              <a:rPr lang="lv-LV" sz="1900" b="1" spc="-25" dirty="0">
                <a:solidFill>
                  <a:srgbClr val="003399"/>
                </a:solidFill>
                <a:latin typeface="Open Sans"/>
                <a:cs typeface="Open Sans"/>
              </a:rPr>
              <a:t>EUR</a:t>
            </a:r>
            <a:endParaRPr lang="lv-LV" sz="1900" dirty="0">
              <a:latin typeface="Open Sans"/>
              <a:cs typeface="Open Sans"/>
            </a:endParaRPr>
          </a:p>
        </p:txBody>
      </p:sp>
      <p:sp>
        <p:nvSpPr>
          <p:cNvPr id="52" name="object 41">
            <a:extLst>
              <a:ext uri="{FF2B5EF4-FFF2-40B4-BE49-F238E27FC236}">
                <a16:creationId xmlns:a16="http://schemas.microsoft.com/office/drawing/2014/main" id="{84035D32-4A62-FAE6-C3F1-33394812BE10}"/>
              </a:ext>
            </a:extLst>
          </p:cNvPr>
          <p:cNvSpPr txBox="1"/>
          <p:nvPr/>
        </p:nvSpPr>
        <p:spPr>
          <a:xfrm>
            <a:off x="3689386" y="11002188"/>
            <a:ext cx="3281679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lv-LV" sz="1900" dirty="0">
                <a:solidFill>
                  <a:srgbClr val="003399"/>
                </a:solidFill>
                <a:latin typeface="Open Sans"/>
                <a:cs typeface="Open Sans"/>
              </a:rPr>
              <a:t>Eiropas Reģionālās attīstības fonda līdzfinansējums:</a:t>
            </a:r>
            <a:endParaRPr lang="lv-LV" sz="1900" dirty="0">
              <a:latin typeface="Open Sans"/>
              <a:cs typeface="Open Sans"/>
            </a:endParaRPr>
          </a:p>
        </p:txBody>
      </p:sp>
      <p:sp>
        <p:nvSpPr>
          <p:cNvPr id="2" name="object 10">
            <a:extLst>
              <a:ext uri="{FF2B5EF4-FFF2-40B4-BE49-F238E27FC236}">
                <a16:creationId xmlns:a16="http://schemas.microsoft.com/office/drawing/2014/main" id="{06111B3E-F887-EF89-E1EE-22DCD077E16D}"/>
              </a:ext>
            </a:extLst>
          </p:cNvPr>
          <p:cNvSpPr/>
          <p:nvPr/>
        </p:nvSpPr>
        <p:spPr>
          <a:xfrm>
            <a:off x="781206" y="12220085"/>
            <a:ext cx="9154795" cy="0"/>
          </a:xfrm>
          <a:custGeom>
            <a:avLst/>
            <a:gdLst/>
            <a:ahLst/>
            <a:cxnLst/>
            <a:rect l="l" t="t" r="r" b="b"/>
            <a:pathLst>
              <a:path w="9154795">
                <a:moveTo>
                  <a:pt x="915479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9EADE5"/>
            </a:solidFill>
          </a:ln>
        </p:spPr>
        <p:txBody>
          <a:bodyPr wrap="square" lIns="0" tIns="0" rIns="0" bIns="0" rtlCol="0"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01623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3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404b5e4-08eb-4789-8cb8-1863d7f5fa9c">
      <Terms xmlns="http://schemas.microsoft.com/office/infopath/2007/PartnerControls"/>
    </lcf76f155ced4ddcb4097134ff3c332f>
    <TaxCatchAll xmlns="0717e9a7-0751-4de0-953e-ad50ee3eecc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9EDA4D1468D46146B3301192CAA0A514" ma:contentTypeVersion="15" ma:contentTypeDescription="Izveidot jaunu dokumentu." ma:contentTypeScope="" ma:versionID="91a07b3017445897840c900d9f2235d0">
  <xsd:schema xmlns:xsd="http://www.w3.org/2001/XMLSchema" xmlns:xs="http://www.w3.org/2001/XMLSchema" xmlns:p="http://schemas.microsoft.com/office/2006/metadata/properties" xmlns:ns2="9404b5e4-08eb-4789-8cb8-1863d7f5fa9c" xmlns:ns3="0717e9a7-0751-4de0-953e-ad50ee3eecce" targetNamespace="http://schemas.microsoft.com/office/2006/metadata/properties" ma:root="true" ma:fieldsID="0535165ffd0b9794f31c7a1c5c79c0e9" ns2:_="" ns3:_="">
    <xsd:import namespace="9404b5e4-08eb-4789-8cb8-1863d7f5fa9c"/>
    <xsd:import namespace="0717e9a7-0751-4de0-953e-ad50ee3eec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04b5e4-08eb-4789-8cb8-1863d7f5fa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Attēlu atzīmes" ma:readOnly="false" ma:fieldId="{5cf76f15-5ced-4ddc-b409-7134ff3c332f}" ma:taxonomyMulti="true" ma:sspId="550e1e53-5410-4bdb-8c8a-c3d0be1f47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17e9a7-0751-4de0-953e-ad50ee3eecc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e8844cf-da47-42de-b939-411d46ad631d}" ma:internalName="TaxCatchAll" ma:showField="CatchAllData" ma:web="0717e9a7-0751-4de0-953e-ad50ee3eec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4A62EA-1DF6-43F9-9923-102079A73FBE}">
  <ds:schemaRefs>
    <ds:schemaRef ds:uri="0717e9a7-0751-4de0-953e-ad50ee3eecce"/>
    <ds:schemaRef ds:uri="9404b5e4-08eb-4789-8cb8-1863d7f5fa9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40E6DB5-3B96-4BA2-9DE4-240C07CA6A9B}"/>
</file>

<file path=customXml/itemProps3.xml><?xml version="1.0" encoding="utf-8"?>
<ds:datastoreItem xmlns:ds="http://schemas.openxmlformats.org/officeDocument/2006/customXml" ds:itemID="{80ACA40C-FB4B-4411-BBC6-E640B6DB1A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124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baiba.barkane</dc:creator>
  <cp:lastModifiedBy>Jeļizaveta Šibatovska</cp:lastModifiedBy>
  <cp:revision>9</cp:revision>
  <cp:lastPrinted>2024-03-18T15:52:52Z</cp:lastPrinted>
  <dcterms:created xsi:type="dcterms:W3CDTF">2024-03-17T20:47:25Z</dcterms:created>
  <dcterms:modified xsi:type="dcterms:W3CDTF">2024-03-22T13:22:39Z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2024-03-17T00:00:00Z</vt:filetime>
  </property>
  <property fmtid="{D5CDD505-2E9C-101B-9397-08002B2CF9AE}" pid="3" name="Creator">
    <vt:lpwstr>Adobe InDesign 19.2 (Windows)</vt:lpwstr>
  </property>
  <property fmtid="{D5CDD505-2E9C-101B-9397-08002B2CF9AE}" pid="4" name="LastSaved">
    <vt:filetime>2024-03-17T00:00:00Z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0x0101009EDA4D1468D46146B3301192CAA0A514</vt:lpwstr>
  </property>
  <property fmtid="{D5CDD505-2E9C-101B-9397-08002B2CF9AE}" pid="7" name="MediaServiceImageTags">
    <vt:lpwstr/>
  </property>
</Properties>
</file>