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7" r:id="rId5"/>
  </p:sldIdLst>
  <p:sldSz cx="20104100" cy="10052050"/>
  <p:notesSz cx="20104100" cy="100520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F29D47-55E0-6AD9-AF06-4C823AB1D798}" name="Jeļizaveta Šibatovska" initials="JŠ" userId="S::Jelizaveta.Sibatovska@varam.gov.lv::b701fa97-10ec-4b00-b462-e745e3d3776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32" autoAdjust="0"/>
    <p:restoredTop sz="86447" autoAdjust="0"/>
  </p:normalViewPr>
  <p:slideViewPr>
    <p:cSldViewPr>
      <p:cViewPr varScale="1">
        <p:scale>
          <a:sx n="67" d="100"/>
          <a:sy n="67" d="100"/>
        </p:scale>
        <p:origin x="120" y="4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ļizaveta Šibatovska" userId="b701fa97-10ec-4b00-b462-e745e3d37768" providerId="ADAL" clId="{80615091-5DB6-4896-9CA7-A5E949288EFC}"/>
    <pc:docChg chg="undo redo custSel modSld">
      <pc:chgData name="Jeļizaveta Šibatovska" userId="b701fa97-10ec-4b00-b462-e745e3d37768" providerId="ADAL" clId="{80615091-5DB6-4896-9CA7-A5E949288EFC}" dt="2024-03-19T07:59:19.233" v="121" actId="20577"/>
      <pc:docMkLst>
        <pc:docMk/>
      </pc:docMkLst>
      <pc:sldChg chg="addSp modSp mod addCm delCm modCm modNotesTx">
        <pc:chgData name="Jeļizaveta Šibatovska" userId="b701fa97-10ec-4b00-b462-e745e3d37768" providerId="ADAL" clId="{80615091-5DB6-4896-9CA7-A5E949288EFC}" dt="2024-03-19T07:59:19.233" v="121" actId="20577"/>
        <pc:sldMkLst>
          <pc:docMk/>
          <pc:sldMk cId="0" sldId="256"/>
        </pc:sldMkLst>
        <pc:spChg chg="mod">
          <ac:chgData name="Jeļizaveta Šibatovska" userId="b701fa97-10ec-4b00-b462-e745e3d37768" providerId="ADAL" clId="{80615091-5DB6-4896-9CA7-A5E949288EFC}" dt="2024-03-18T15:34:23.019" v="106" actId="20577"/>
          <ac:spMkLst>
            <pc:docMk/>
            <pc:sldMk cId="0" sldId="256"/>
            <ac:spMk id="4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8T15:39:45.472" v="112" actId="20577"/>
          <ac:spMkLst>
            <pc:docMk/>
            <pc:sldMk cId="0" sldId="256"/>
            <ac:spMk id="5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9T07:58:28.130" v="115"/>
          <ac:spMkLst>
            <pc:docMk/>
            <pc:sldMk cId="0" sldId="256"/>
            <ac:spMk id="7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8T13:13:58.941" v="41" actId="14100"/>
          <ac:spMkLst>
            <pc:docMk/>
            <pc:sldMk cId="0" sldId="256"/>
            <ac:spMk id="8" creationId="{00000000-0000-0000-0000-000000000000}"/>
          </ac:spMkLst>
        </pc:spChg>
        <pc:spChg chg="add mod">
          <ac:chgData name="Jeļizaveta Šibatovska" userId="b701fa97-10ec-4b00-b462-e745e3d37768" providerId="ADAL" clId="{80615091-5DB6-4896-9CA7-A5E949288EFC}" dt="2024-03-19T07:58:15.999" v="114"/>
          <ac:spMkLst>
            <pc:docMk/>
            <pc:sldMk cId="0" sldId="256"/>
            <ac:spMk id="10" creationId="{DE33B56C-C5CF-9142-95AD-480825B0A4CF}"/>
          </ac:spMkLst>
        </pc:spChg>
        <pc:spChg chg="mod">
          <ac:chgData name="Jeļizaveta Šibatovska" userId="b701fa97-10ec-4b00-b462-e745e3d37768" providerId="ADAL" clId="{80615091-5DB6-4896-9CA7-A5E949288EFC}" dt="2024-03-18T13:15:59.246" v="60" actId="255"/>
          <ac:spMkLst>
            <pc:docMk/>
            <pc:sldMk cId="0" sldId="256"/>
            <ac:spMk id="12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9T07:58:34.211" v="117"/>
          <ac:spMkLst>
            <pc:docMk/>
            <pc:sldMk cId="0" sldId="256"/>
            <ac:spMk id="13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8T13:12:14.754" v="1" actId="14100"/>
          <ac:spMkLst>
            <pc:docMk/>
            <pc:sldMk cId="0" sldId="256"/>
            <ac:spMk id="15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9T07:59:19.233" v="121" actId="20577"/>
          <ac:spMkLst>
            <pc:docMk/>
            <pc:sldMk cId="0" sldId="256"/>
            <ac:spMk id="16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9T07:59:04.543" v="120"/>
          <ac:spMkLst>
            <pc:docMk/>
            <pc:sldMk cId="0" sldId="256"/>
            <ac:spMk id="17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8T13:14:45.792" v="51"/>
          <ac:spMkLst>
            <pc:docMk/>
            <pc:sldMk cId="0" sldId="256"/>
            <ac:spMk id="18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8T13:13:48.601" v="38" actId="20577"/>
          <ac:spMkLst>
            <pc:docMk/>
            <pc:sldMk cId="0" sldId="256"/>
            <ac:spMk id="19" creationId="{00000000-0000-0000-0000-000000000000}"/>
          </ac:spMkLst>
        </pc:spChg>
        <pc:spChg chg="mod">
          <ac:chgData name="Jeļizaveta Šibatovska" userId="b701fa97-10ec-4b00-b462-e745e3d37768" providerId="ADAL" clId="{80615091-5DB6-4896-9CA7-A5E949288EFC}" dt="2024-03-18T13:14:04.396" v="42"/>
          <ac:spMkLst>
            <pc:docMk/>
            <pc:sldMk cId="0" sldId="256"/>
            <ac:spMk id="21" creationId="{7D423198-07A1-54A3-8144-96B35C2E14FB}"/>
          </ac:spMkLst>
        </pc:spChg>
        <pc:spChg chg="mod">
          <ac:chgData name="Jeļizaveta Šibatovska" userId="b701fa97-10ec-4b00-b462-e745e3d37768" providerId="ADAL" clId="{80615091-5DB6-4896-9CA7-A5E949288EFC}" dt="2024-03-19T07:58:31.295" v="116"/>
          <ac:spMkLst>
            <pc:docMk/>
            <pc:sldMk cId="0" sldId="256"/>
            <ac:spMk id="23" creationId="{C26E1015-C0D0-87B2-1CA6-776F6D967AC8}"/>
          </ac:spMkLst>
        </pc:spChg>
        <pc:spChg chg="mod">
          <ac:chgData name="Jeļizaveta Šibatovska" userId="b701fa97-10ec-4b00-b462-e745e3d37768" providerId="ADAL" clId="{80615091-5DB6-4896-9CA7-A5E949288EFC}" dt="2024-03-18T13:16:07.705" v="61" actId="255"/>
          <ac:spMkLst>
            <pc:docMk/>
            <pc:sldMk cId="0" sldId="256"/>
            <ac:spMk id="24" creationId="{E282F955-8E95-3F36-DA98-A4C55DCFB270}"/>
          </ac:spMkLst>
        </pc:spChg>
        <pc:spChg chg="mod">
          <ac:chgData name="Jeļizaveta Šibatovska" userId="b701fa97-10ec-4b00-b462-e745e3d37768" providerId="ADAL" clId="{80615091-5DB6-4896-9CA7-A5E949288EFC}" dt="2024-03-19T07:58:36.658" v="118"/>
          <ac:spMkLst>
            <pc:docMk/>
            <pc:sldMk cId="0" sldId="256"/>
            <ac:spMk id="26" creationId="{EF77D768-38A6-E3A7-55F3-8528FFA18C46}"/>
          </ac:spMkLst>
        </pc:spChg>
        <pc:spChg chg="mod">
          <ac:chgData name="Jeļizaveta Šibatovska" userId="b701fa97-10ec-4b00-b462-e745e3d37768" providerId="ADAL" clId="{80615091-5DB6-4896-9CA7-A5E949288EFC}" dt="2024-03-19T07:58:56.382" v="119" actId="20577"/>
          <ac:spMkLst>
            <pc:docMk/>
            <pc:sldMk cId="0" sldId="256"/>
            <ac:spMk id="27" creationId="{DE33B56C-C5CF-9142-95AD-480825B0A4CF}"/>
          </ac:spMkLst>
        </pc:spChg>
        <pc:spChg chg="mod">
          <ac:chgData name="Jeļizaveta Šibatovska" userId="b701fa97-10ec-4b00-b462-e745e3d37768" providerId="ADAL" clId="{80615091-5DB6-4896-9CA7-A5E949288EFC}" dt="2024-03-18T15:02:23.277" v="77" actId="14100"/>
          <ac:spMkLst>
            <pc:docMk/>
            <pc:sldMk cId="0" sldId="256"/>
            <ac:spMk id="28" creationId="{AF494F67-7279-3493-7BC4-78A75C22302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eļizaveta Šibatovska" userId="b701fa97-10ec-4b00-b462-e745e3d37768" providerId="ADAL" clId="{80615091-5DB6-4896-9CA7-A5E949288EFC}" dt="2024-03-18T13:20:14.074" v="63"/>
              <pc2:cmMkLst xmlns:pc2="http://schemas.microsoft.com/office/powerpoint/2019/9/main/command">
                <pc:docMk/>
                <pc:sldMk cId="0" sldId="256"/>
                <pc2:cmMk id="{564B530E-A3E4-4B7E-8034-5653156D247C}"/>
              </pc2:cmMkLst>
            </pc226:cmChg>
            <pc226:cmChg xmlns:pc226="http://schemas.microsoft.com/office/powerpoint/2022/06/main/command" chg="add del mod">
              <pc226:chgData name="Jeļizaveta Šibatovska" userId="b701fa97-10ec-4b00-b462-e745e3d37768" providerId="ADAL" clId="{80615091-5DB6-4896-9CA7-A5E949288EFC}" dt="2024-03-18T15:02:32.680" v="79"/>
              <pc2:cmMkLst xmlns:pc2="http://schemas.microsoft.com/office/powerpoint/2019/9/main/command">
                <pc:docMk/>
                <pc:sldMk cId="0" sldId="256"/>
                <pc2:cmMk id="{C47C526B-665D-42E1-B503-E476DFB4E5B4}"/>
              </pc2:cmMkLst>
            </pc226:cmChg>
          </p:ext>
        </pc:extLst>
      </pc:sldChg>
    </pc:docChg>
  </pc:docChgLst>
  <pc:docChgLst>
    <pc:chgData name="Jeļizaveta Šibatovska" userId="b701fa97-10ec-4b00-b462-e745e3d37768" providerId="ADAL" clId="{43A3D630-E5AE-47F1-9722-870C5CBC93A8}"/>
    <pc:docChg chg="modSld">
      <pc:chgData name="Jeļizaveta Šibatovska" userId="b701fa97-10ec-4b00-b462-e745e3d37768" providerId="ADAL" clId="{43A3D630-E5AE-47F1-9722-870C5CBC93A8}" dt="2024-03-22T13:53:46.676" v="0" actId="790"/>
      <pc:docMkLst>
        <pc:docMk/>
      </pc:docMkLst>
      <pc:sldChg chg="modSp mod">
        <pc:chgData name="Jeļizaveta Šibatovska" userId="b701fa97-10ec-4b00-b462-e745e3d37768" providerId="ADAL" clId="{43A3D630-E5AE-47F1-9722-870C5CBC93A8}" dt="2024-03-22T13:53:46.676" v="0" actId="790"/>
        <pc:sldMkLst>
          <pc:docMk/>
          <pc:sldMk cId="2717783544" sldId="257"/>
        </pc:sldMkLst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31" creationId="{DC3963AF-2672-497F-BEF6-A9C42CDEF4DD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64" creationId="{451B262E-0E4B-8061-9500-9BAF2409379E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65" creationId="{C3F4D8ED-4739-80E5-633D-7A13B41A2CCB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67" creationId="{15215BB5-3690-5421-578B-037EE2587498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68" creationId="{D2B927A6-2C8A-9F76-30FB-243794382CAB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69" creationId="{9969B156-497C-C349-96C1-5765171B1A9C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71" creationId="{A460416F-167F-6264-520B-22527A7C111F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72" creationId="{61706C18-2259-56BE-B283-B9B69803CADE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73" creationId="{25C9C988-FC37-8825-CC81-B9F1693689E4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74" creationId="{BE9C2D2B-B26B-8263-F794-A1C9D5E7A059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75" creationId="{2254299B-8E8E-6A8F-DD25-A9A7A0CE4C8A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76" creationId="{80DCA454-1E80-7ABD-8820-004B84693FBD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77" creationId="{637CDE7F-0DFC-AC5A-28D7-CA522E36534D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78" creationId="{35F8DEAC-C5B3-9D0C-1447-20E4825956C8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80" creationId="{AB55AE25-1CAD-E889-B7A8-E7F44C7C0586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81" creationId="{E69CDF4C-3D1C-3614-E66F-70D59A597C32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83" creationId="{8C6FABF7-08FF-0DF3-D705-B7823CB0B063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104" creationId="{31968F4A-CB90-ECCA-BF64-EB5DD668A138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105" creationId="{D8E8E43C-0075-39EA-3B9F-D8B7ADD8988E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106" creationId="{34A43409-B51A-C707-8B70-345347B2A7E1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107" creationId="{E3E7D748-1CF0-381B-7F74-ECA554BA1FAA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108" creationId="{35B1994F-DDEC-A917-E5EB-7F8164100FDE}"/>
          </ac:spMkLst>
        </pc:spChg>
        <pc:spChg chg="mod">
          <ac:chgData name="Jeļizaveta Šibatovska" userId="b701fa97-10ec-4b00-b462-e745e3d37768" providerId="ADAL" clId="{43A3D630-E5AE-47F1-9722-870C5CBC93A8}" dt="2024-03-22T13:53:46.676" v="0" actId="790"/>
          <ac:spMkLst>
            <pc:docMk/>
            <pc:sldMk cId="2717783544" sldId="257"/>
            <ac:spMk id="109" creationId="{09927F60-7000-03B4-4352-7067A69CDC1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42320-9C8E-440A-AEF7-351408F03970}" type="datetimeFigureOut">
              <a:rPr lang="lv-LV" smtClean="0"/>
              <a:t>22.03.2024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257300"/>
            <a:ext cx="6784975" cy="3392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4837113"/>
            <a:ext cx="16084550" cy="3959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48813"/>
            <a:ext cx="871220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9548813"/>
            <a:ext cx="8712200" cy="503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AF415-19AD-42C8-9DEA-A926B95F214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329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effectLst/>
                <a:latin typeface="Segoe UI" panose="020B0502040204020203" pitchFamily="34" charset="0"/>
              </a:rPr>
              <a:t>The inclusion of the following information is </a:t>
            </a:r>
            <a:r>
              <a:rPr lang="en-US" sz="1200" b="1" dirty="0">
                <a:effectLst/>
                <a:latin typeface="Segoe UI" panose="020B0502040204020203" pitchFamily="34" charset="0"/>
              </a:rPr>
              <a:t>NOT MANDATORY</a:t>
            </a:r>
            <a:r>
              <a:rPr lang="en-US" sz="1200" dirty="0">
                <a:effectLst/>
                <a:latin typeface="Segoe UI" panose="020B0502040204020203" pitchFamily="34" charset="0"/>
              </a:rPr>
              <a:t>:</a:t>
            </a:r>
            <a:br>
              <a:rPr lang="en-US" sz="1200" dirty="0">
                <a:effectLst/>
                <a:latin typeface="Segoe UI" panose="020B0502040204020203" pitchFamily="34" charset="0"/>
              </a:rPr>
            </a:br>
            <a:r>
              <a:rPr lang="en-US" sz="1200" dirty="0">
                <a:effectLst/>
                <a:latin typeface="Segoe UI" panose="020B0502040204020203" pitchFamily="34" charset="0"/>
              </a:rPr>
              <a:t>1. Name, budget, and co-financing of the investment object,</a:t>
            </a:r>
            <a:br>
              <a:rPr lang="en-US" sz="1200" dirty="0">
                <a:effectLst/>
                <a:latin typeface="Segoe UI" panose="020B0502040204020203" pitchFamily="34" charset="0"/>
              </a:rPr>
            </a:br>
            <a:r>
              <a:rPr lang="en-US" sz="1200" dirty="0">
                <a:effectLst/>
                <a:latin typeface="Segoe UI" panose="020B0502040204020203" pitchFamily="34" charset="0"/>
              </a:rPr>
              <a:t>2. Logos, titles, and contact information of partners,</a:t>
            </a:r>
            <a:br>
              <a:rPr lang="en-US" sz="1200" dirty="0">
                <a:effectLst/>
                <a:latin typeface="Segoe UI" panose="020B0502040204020203" pitchFamily="34" charset="0"/>
              </a:rPr>
            </a:br>
            <a:r>
              <a:rPr lang="en-US" sz="1200" dirty="0">
                <a:effectLst/>
                <a:latin typeface="Segoe UI" panose="020B0502040204020203" pitchFamily="34" charset="0"/>
              </a:rPr>
              <a:t>3. QR code.</a:t>
            </a:r>
            <a:br>
              <a:rPr lang="en-US" sz="1200" dirty="0">
                <a:effectLst/>
                <a:latin typeface="Segoe UI" panose="020B0502040204020203" pitchFamily="34" charset="0"/>
              </a:rPr>
            </a:br>
            <a:r>
              <a:rPr lang="en-US" sz="1200" b="1">
                <a:effectLst/>
                <a:latin typeface="Segoe UI" panose="020B0502040204020203" pitchFamily="34" charset="0"/>
              </a:rPr>
              <a:t>Please delete the aforementioned fields, if they will not be filled in!</a:t>
            </a:r>
            <a:endParaRPr lang="en-US" sz="12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4AF415-19AD-42C8-9DEA-A926B95F2143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798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116135"/>
            <a:ext cx="17088486" cy="2110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003399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5629148"/>
            <a:ext cx="14072870" cy="25130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3399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311971"/>
            <a:ext cx="18093690" cy="6634353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6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3399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311971"/>
            <a:ext cx="8745284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311971"/>
            <a:ext cx="8745284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00" b="1" i="0">
                <a:solidFill>
                  <a:srgbClr val="003399"/>
                </a:solidFill>
                <a:latin typeface="Open Sans"/>
                <a:cs typeface="Open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09421" y="1073030"/>
            <a:ext cx="3353434" cy="498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1" i="0">
                <a:solidFill>
                  <a:srgbClr val="003399"/>
                </a:solidFill>
                <a:latin typeface="Open Sans"/>
                <a:cs typeface="Open Sans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9348407"/>
            <a:ext cx="6433312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9348407"/>
            <a:ext cx="4623943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9348407"/>
            <a:ext cx="4623943" cy="5026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Holder 3"/>
          <p:cNvSpPr>
            <a:spLocks noGrp="1"/>
          </p:cNvSpPr>
          <p:nvPr>
            <p:ph type="body" idx="1"/>
          </p:nvPr>
        </p:nvSpPr>
        <p:spPr>
          <a:xfrm>
            <a:off x="1005205" y="2311971"/>
            <a:ext cx="18093690" cy="66343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6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4">
            <a:extLst>
              <a:ext uri="{FF2B5EF4-FFF2-40B4-BE49-F238E27FC236}">
                <a16:creationId xmlns:a16="http://schemas.microsoft.com/office/drawing/2014/main" id="{DC3963AF-2672-497F-BEF6-A9C42CDEF4DD}"/>
              </a:ext>
            </a:extLst>
          </p:cNvPr>
          <p:cNvSpPr txBox="1"/>
          <p:nvPr/>
        </p:nvSpPr>
        <p:spPr>
          <a:xfrm>
            <a:off x="18168599" y="8116561"/>
            <a:ext cx="1164590" cy="1180131"/>
          </a:xfrm>
          <a:prstGeom prst="rect">
            <a:avLst/>
          </a:prstGeom>
          <a:ln w="34459">
            <a:solidFill>
              <a:srgbClr val="003399"/>
            </a:solidFill>
          </a:ln>
        </p:spPr>
        <p:txBody>
          <a:bodyPr vert="horz" wrap="square" lIns="0" tIns="1016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</a:pPr>
            <a:r>
              <a:rPr lang="en-US" sz="1650" b="1" dirty="0">
                <a:solidFill>
                  <a:srgbClr val="003399"/>
                </a:solidFill>
                <a:latin typeface="Open Sans"/>
                <a:cs typeface="Open Sans"/>
              </a:rPr>
              <a:t>QR</a:t>
            </a:r>
            <a:r>
              <a:rPr lang="en-US" sz="16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650" b="1" spc="-20" dirty="0">
                <a:solidFill>
                  <a:srgbClr val="003399"/>
                </a:solidFill>
                <a:latin typeface="Open Sans"/>
                <a:cs typeface="Open Sans"/>
              </a:rPr>
              <a:t>CODE</a:t>
            </a:r>
            <a:endParaRPr lang="en-US" sz="1650" dirty="0">
              <a:latin typeface="Open Sans"/>
              <a:cs typeface="Open Sans"/>
            </a:endParaRPr>
          </a:p>
          <a:p>
            <a:pPr marL="95250" marR="90170" indent="1905" algn="ctr">
              <a:lnSpc>
                <a:spcPct val="101600"/>
              </a:lnSpc>
              <a:spcBef>
                <a:spcPts val="190"/>
              </a:spcBef>
            </a:pP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GENERATE</a:t>
            </a:r>
            <a:r>
              <a:rPr lang="en-US" sz="850" b="1" spc="-6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spc="-25" dirty="0">
                <a:solidFill>
                  <a:srgbClr val="003399"/>
                </a:solidFill>
                <a:latin typeface="Open Sans"/>
                <a:cs typeface="Open Sans"/>
              </a:rPr>
              <a:t>QR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 CODE</a:t>
            </a:r>
            <a:r>
              <a:rPr lang="en-US" sz="850" b="1" spc="-3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LEADING</a:t>
            </a:r>
            <a:r>
              <a:rPr lang="en-US" sz="850" b="1" spc="-3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spc="-25" dirty="0">
                <a:solidFill>
                  <a:srgbClr val="003399"/>
                </a:solidFill>
                <a:latin typeface="Open Sans"/>
                <a:cs typeface="Open Sans"/>
              </a:rPr>
              <a:t>TO</a:t>
            </a:r>
            <a:r>
              <a:rPr lang="en-US" sz="850" b="1" spc="-10" dirty="0">
                <a:solidFill>
                  <a:srgbClr val="003399"/>
                </a:solidFill>
                <a:latin typeface="Open Sans"/>
                <a:cs typeface="Open Sans"/>
              </a:rPr>
              <a:t> PROJECT SECTION ON www.latlit.eu, </a:t>
            </a:r>
            <a:r>
              <a:rPr lang="en-US" sz="850" b="1" dirty="0">
                <a:solidFill>
                  <a:srgbClr val="FF0000"/>
                </a:solidFill>
                <a:latin typeface="Open Sans"/>
                <a:cs typeface="Open Sans"/>
              </a:rPr>
              <a:t>OR</a:t>
            </a:r>
            <a:r>
              <a:rPr lang="en-US" sz="850" b="1" spc="-10" dirty="0">
                <a:solidFill>
                  <a:srgbClr val="FF0000"/>
                </a:solidFill>
                <a:latin typeface="Open Sans"/>
                <a:cs typeface="Open Sans"/>
              </a:rPr>
              <a:t> DELETE</a:t>
            </a:r>
            <a:endParaRPr lang="en-US" sz="850" dirty="0">
              <a:solidFill>
                <a:srgbClr val="FF0000"/>
              </a:solidFill>
              <a:latin typeface="Open Sans"/>
              <a:cs typeface="Open Sans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lang="en-US" sz="850" b="1" dirty="0">
                <a:solidFill>
                  <a:srgbClr val="FF0000"/>
                </a:solidFill>
                <a:latin typeface="Open Sans"/>
                <a:cs typeface="Open Sans"/>
              </a:rPr>
              <a:t>THIS</a:t>
            </a:r>
            <a:r>
              <a:rPr lang="en-US" sz="850" b="1" spc="-25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r>
              <a:rPr lang="en-US" sz="850" b="1" spc="-10" dirty="0">
                <a:solidFill>
                  <a:srgbClr val="FF0000"/>
                </a:solidFill>
                <a:latin typeface="Open Sans"/>
                <a:cs typeface="Open Sans"/>
              </a:rPr>
              <a:t>FIELD</a:t>
            </a:r>
            <a:endParaRPr lang="en-US" sz="850" dirty="0">
              <a:solidFill>
                <a:srgbClr val="FF0000"/>
              </a:solidFill>
              <a:latin typeface="Open Sans"/>
              <a:cs typeface="Open Sans"/>
            </a:endParaRPr>
          </a:p>
        </p:txBody>
      </p:sp>
      <p:sp>
        <p:nvSpPr>
          <p:cNvPr id="64" name="object 5">
            <a:extLst>
              <a:ext uri="{FF2B5EF4-FFF2-40B4-BE49-F238E27FC236}">
                <a16:creationId xmlns:a16="http://schemas.microsoft.com/office/drawing/2014/main" id="{451B262E-0E4B-8061-9500-9BAF2409379E}"/>
              </a:ext>
            </a:extLst>
          </p:cNvPr>
          <p:cNvSpPr txBox="1"/>
          <p:nvPr/>
        </p:nvSpPr>
        <p:spPr>
          <a:xfrm>
            <a:off x="7285477" y="8728476"/>
            <a:ext cx="7067550" cy="2738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20" marR="5080" indent="-287655">
              <a:lnSpc>
                <a:spcPct val="101600"/>
              </a:lnSpc>
              <a:spcBef>
                <a:spcPts val="95"/>
              </a:spcBef>
            </a:pP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ADD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spc="-10" dirty="0">
                <a:solidFill>
                  <a:srgbClr val="003399"/>
                </a:solidFill>
                <a:latin typeface="Open Sans"/>
                <a:cs typeface="Open Sans"/>
              </a:rPr>
              <a:t>PARTNER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spc="-10" dirty="0">
                <a:solidFill>
                  <a:srgbClr val="003399"/>
                </a:solidFill>
                <a:latin typeface="Open Sans"/>
                <a:cs typeface="Open Sans"/>
              </a:rPr>
              <a:t>PROJECT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LOGOS,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TITLES,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AND</a:t>
            </a:r>
            <a:r>
              <a:rPr lang="en-US" sz="850" b="1" spc="-10" dirty="0">
                <a:solidFill>
                  <a:srgbClr val="003399"/>
                </a:solidFill>
                <a:latin typeface="Open Sans"/>
                <a:cs typeface="Open Sans"/>
              </a:rPr>
              <a:t> CONTACT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spc="-10" dirty="0">
                <a:solidFill>
                  <a:srgbClr val="003399"/>
                </a:solidFill>
                <a:latin typeface="Open Sans"/>
                <a:cs typeface="Open Sans"/>
              </a:rPr>
              <a:t>INFORMATION.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THE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LOGO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MUST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NOT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BE</a:t>
            </a:r>
            <a:r>
              <a:rPr lang="en-US" sz="850" b="1" spc="-1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LARGER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THAN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EU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EMBLEM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IN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spc="-10" dirty="0">
                <a:solidFill>
                  <a:srgbClr val="003399"/>
                </a:solidFill>
                <a:latin typeface="Open Sans"/>
                <a:cs typeface="Open Sans"/>
              </a:rPr>
              <a:t>HEIGHT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OR</a:t>
            </a:r>
            <a:r>
              <a:rPr lang="en-US" sz="850" b="1" spc="-2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WIDTH,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IN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spc="-10" dirty="0">
                <a:solidFill>
                  <a:srgbClr val="003399"/>
                </a:solidFill>
                <a:latin typeface="Open Sans"/>
                <a:cs typeface="Open Sans"/>
              </a:rPr>
              <a:t>ACCORDANCE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WITH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THE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spc="-10" dirty="0">
                <a:solidFill>
                  <a:srgbClr val="003399"/>
                </a:solidFill>
                <a:latin typeface="Open Sans"/>
                <a:cs typeface="Open Sans"/>
              </a:rPr>
              <a:t>REQUIREMENTS</a:t>
            </a:r>
            <a:r>
              <a:rPr lang="en-US" sz="850" b="1" spc="-2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FOR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USING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THE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EUROPEAN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003399"/>
                </a:solidFill>
                <a:latin typeface="Open Sans"/>
                <a:cs typeface="Open Sans"/>
              </a:rPr>
              <a:t>UNION</a:t>
            </a:r>
            <a:r>
              <a:rPr lang="en-US" sz="850" b="1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spc="-10" dirty="0">
                <a:solidFill>
                  <a:srgbClr val="003399"/>
                </a:solidFill>
                <a:latin typeface="Open Sans"/>
                <a:cs typeface="Open Sans"/>
              </a:rPr>
              <a:t>EMBLEM,</a:t>
            </a:r>
            <a:r>
              <a:rPr lang="en-US" sz="850" b="1" spc="-2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FF0000"/>
                </a:solidFill>
                <a:latin typeface="Open Sans"/>
                <a:cs typeface="Open Sans"/>
              </a:rPr>
              <a:t>OR</a:t>
            </a:r>
            <a:r>
              <a:rPr lang="en-US" sz="850" b="1" spc="-15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FF0000"/>
                </a:solidFill>
                <a:latin typeface="Open Sans"/>
                <a:cs typeface="Open Sans"/>
              </a:rPr>
              <a:t>DELETE</a:t>
            </a:r>
            <a:r>
              <a:rPr lang="en-US" sz="850" b="1" spc="-15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r>
              <a:rPr lang="en-US" sz="850" b="1" dirty="0">
                <a:solidFill>
                  <a:srgbClr val="FF0000"/>
                </a:solidFill>
                <a:latin typeface="Open Sans"/>
                <a:cs typeface="Open Sans"/>
              </a:rPr>
              <a:t>THIS</a:t>
            </a:r>
            <a:r>
              <a:rPr lang="en-US" sz="850" b="1" spc="-15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r>
              <a:rPr lang="en-US" sz="850" b="1" spc="-10" dirty="0">
                <a:solidFill>
                  <a:srgbClr val="FF0000"/>
                </a:solidFill>
                <a:latin typeface="Open Sans"/>
                <a:cs typeface="Open Sans"/>
              </a:rPr>
              <a:t>FIELD</a:t>
            </a:r>
            <a:endParaRPr lang="en-US" sz="850" dirty="0">
              <a:solidFill>
                <a:srgbClr val="FF0000"/>
              </a:solidFill>
              <a:latin typeface="Open Sans"/>
              <a:cs typeface="Open Sans"/>
            </a:endParaRPr>
          </a:p>
        </p:txBody>
      </p:sp>
      <p:sp>
        <p:nvSpPr>
          <p:cNvPr id="65" name="object 6">
            <a:extLst>
              <a:ext uri="{FF2B5EF4-FFF2-40B4-BE49-F238E27FC236}">
                <a16:creationId xmlns:a16="http://schemas.microsoft.com/office/drawing/2014/main" id="{C3F4D8ED-4739-80E5-633D-7A13B41A2CCB}"/>
              </a:ext>
            </a:extLst>
          </p:cNvPr>
          <p:cNvSpPr/>
          <p:nvPr/>
        </p:nvSpPr>
        <p:spPr>
          <a:xfrm>
            <a:off x="2784413" y="7800089"/>
            <a:ext cx="16565880" cy="0"/>
          </a:xfrm>
          <a:custGeom>
            <a:avLst/>
            <a:gdLst/>
            <a:ahLst/>
            <a:cxnLst/>
            <a:rect l="l" t="t" r="r" b="b"/>
            <a:pathLst>
              <a:path w="16565880">
                <a:moveTo>
                  <a:pt x="16565754" y="0"/>
                </a:moveTo>
                <a:lnTo>
                  <a:pt x="0" y="0"/>
                </a:lnTo>
              </a:path>
            </a:pathLst>
          </a:custGeom>
          <a:ln w="26088">
            <a:solidFill>
              <a:srgbClr val="9EADE5"/>
            </a:solidFill>
          </a:ln>
        </p:spPr>
        <p:txBody>
          <a:bodyPr wrap="square" lIns="0" tIns="0" rIns="0" bIns="0" rtlCol="0"/>
          <a:lstStyle/>
          <a:p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0F72808-EE71-7536-02CA-B0AAAE9FD8A2}"/>
              </a:ext>
            </a:extLst>
          </p:cNvPr>
          <p:cNvGrpSpPr/>
          <p:nvPr/>
        </p:nvGrpSpPr>
        <p:grpSpPr>
          <a:xfrm>
            <a:off x="4305716" y="6583431"/>
            <a:ext cx="1788160" cy="1033992"/>
            <a:chOff x="4305716" y="6583431"/>
            <a:chExt cx="1788160" cy="1033992"/>
          </a:xfrm>
        </p:grpSpPr>
        <p:sp>
          <p:nvSpPr>
            <p:cNvPr id="67" name="object 7">
              <a:extLst>
                <a:ext uri="{FF2B5EF4-FFF2-40B4-BE49-F238E27FC236}">
                  <a16:creationId xmlns:a16="http://schemas.microsoft.com/office/drawing/2014/main" id="{15215BB5-3690-5421-578B-037EE2587498}"/>
                </a:ext>
              </a:extLst>
            </p:cNvPr>
            <p:cNvSpPr txBox="1"/>
            <p:nvPr/>
          </p:nvSpPr>
          <p:spPr>
            <a:xfrm>
              <a:off x="4305716" y="7292303"/>
              <a:ext cx="1732914" cy="325120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 algn="l">
                <a:lnSpc>
                  <a:spcPct val="100000"/>
                </a:lnSpc>
                <a:spcBef>
                  <a:spcPts val="115"/>
                </a:spcBef>
              </a:pPr>
              <a:r>
                <a:rPr lang="en-US" sz="2000" b="1" spc="95" dirty="0">
                  <a:solidFill>
                    <a:srgbClr val="003399"/>
                  </a:solidFill>
                  <a:latin typeface="Open Sans"/>
                  <a:cs typeface="Open Sans"/>
                </a:rPr>
                <a:t>––– ––– </a:t>
              </a:r>
              <a:r>
                <a:rPr lang="en-US" sz="1950" b="1" spc="-25" dirty="0">
                  <a:solidFill>
                    <a:srgbClr val="003399"/>
                  </a:solidFill>
                  <a:latin typeface="Open Sans"/>
                  <a:cs typeface="Open Sans"/>
                </a:rPr>
                <a:t>EUR</a:t>
              </a:r>
              <a:endParaRPr lang="en-US" sz="1950" dirty="0">
                <a:latin typeface="Open Sans"/>
                <a:cs typeface="Open Sans"/>
              </a:endParaRPr>
            </a:p>
          </p:txBody>
        </p:sp>
        <p:sp>
          <p:nvSpPr>
            <p:cNvPr id="68" name="object 8">
              <a:extLst>
                <a:ext uri="{FF2B5EF4-FFF2-40B4-BE49-F238E27FC236}">
                  <a16:creationId xmlns:a16="http://schemas.microsoft.com/office/drawing/2014/main" id="{D2B927A6-2C8A-9F76-30FB-243794382CAB}"/>
                </a:ext>
              </a:extLst>
            </p:cNvPr>
            <p:cNvSpPr txBox="1"/>
            <p:nvPr/>
          </p:nvSpPr>
          <p:spPr>
            <a:xfrm>
              <a:off x="4305716" y="6583431"/>
              <a:ext cx="1788160" cy="325120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 algn="l">
                <a:lnSpc>
                  <a:spcPct val="100000"/>
                </a:lnSpc>
                <a:spcBef>
                  <a:spcPts val="115"/>
                </a:spcBef>
              </a:pPr>
              <a:r>
                <a:rPr lang="en-US" sz="1950" dirty="0">
                  <a:solidFill>
                    <a:srgbClr val="003399"/>
                  </a:solidFill>
                  <a:latin typeface="Open Sans"/>
                  <a:cs typeface="Open Sans"/>
                </a:rPr>
                <a:t>Project</a:t>
              </a:r>
              <a:r>
                <a:rPr lang="en-US" sz="1950" spc="-65" dirty="0">
                  <a:solidFill>
                    <a:srgbClr val="003399"/>
                  </a:solidFill>
                  <a:latin typeface="Open Sans"/>
                  <a:cs typeface="Open Sans"/>
                </a:rPr>
                <a:t> </a:t>
              </a:r>
              <a:r>
                <a:rPr lang="en-US" sz="1950" spc="-10" dirty="0">
                  <a:solidFill>
                    <a:srgbClr val="003399"/>
                  </a:solidFill>
                  <a:latin typeface="Open Sans"/>
                  <a:cs typeface="Open Sans"/>
                </a:rPr>
                <a:t>budget:</a:t>
              </a:r>
              <a:endParaRPr lang="en-US" sz="1950" dirty="0">
                <a:latin typeface="Open Sans"/>
                <a:cs typeface="Open Sans"/>
              </a:endParaRPr>
            </a:p>
          </p:txBody>
        </p:sp>
      </p:grpSp>
      <p:sp>
        <p:nvSpPr>
          <p:cNvPr id="69" name="object 9">
            <a:extLst>
              <a:ext uri="{FF2B5EF4-FFF2-40B4-BE49-F238E27FC236}">
                <a16:creationId xmlns:a16="http://schemas.microsoft.com/office/drawing/2014/main" id="{9969B156-497C-C349-96C1-5765171B1A9C}"/>
              </a:ext>
            </a:extLst>
          </p:cNvPr>
          <p:cNvSpPr txBox="1"/>
          <p:nvPr/>
        </p:nvSpPr>
        <p:spPr>
          <a:xfrm>
            <a:off x="17573142" y="7294616"/>
            <a:ext cx="1790064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5"/>
              </a:spcBef>
            </a:pPr>
            <a:r>
              <a:rPr lang="en-US" sz="1950" b="1" spc="-10" dirty="0">
                <a:solidFill>
                  <a:srgbClr val="003399"/>
                </a:solidFill>
                <a:latin typeface="Open Sans"/>
                <a:cs typeface="Open Sans"/>
              </a:rPr>
              <a:t>www.latlit.eu</a:t>
            </a:r>
            <a:endParaRPr lang="en-US" sz="1950" dirty="0">
              <a:latin typeface="Open Sans"/>
              <a:cs typeface="Open San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5D2297A-4230-990A-DE02-4FEF655C2F69}"/>
              </a:ext>
            </a:extLst>
          </p:cNvPr>
          <p:cNvGrpSpPr/>
          <p:nvPr/>
        </p:nvGrpSpPr>
        <p:grpSpPr>
          <a:xfrm>
            <a:off x="9383636" y="6583431"/>
            <a:ext cx="2288540" cy="1033992"/>
            <a:chOff x="9587566" y="6583431"/>
            <a:chExt cx="2288540" cy="1033992"/>
          </a:xfrm>
        </p:grpSpPr>
        <p:sp>
          <p:nvSpPr>
            <p:cNvPr id="71" name="object 12">
              <a:extLst>
                <a:ext uri="{FF2B5EF4-FFF2-40B4-BE49-F238E27FC236}">
                  <a16:creationId xmlns:a16="http://schemas.microsoft.com/office/drawing/2014/main" id="{A460416F-167F-6264-520B-22527A7C111F}"/>
                </a:ext>
              </a:extLst>
            </p:cNvPr>
            <p:cNvSpPr txBox="1"/>
            <p:nvPr/>
          </p:nvSpPr>
          <p:spPr>
            <a:xfrm>
              <a:off x="9587566" y="6583431"/>
              <a:ext cx="2288540" cy="325120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 algn="l">
                <a:lnSpc>
                  <a:spcPct val="100000"/>
                </a:lnSpc>
                <a:spcBef>
                  <a:spcPts val="115"/>
                </a:spcBef>
              </a:pPr>
              <a:r>
                <a:rPr lang="en-US" sz="1950" dirty="0">
                  <a:solidFill>
                    <a:srgbClr val="003399"/>
                  </a:solidFill>
                  <a:latin typeface="Open Sans"/>
                  <a:cs typeface="Open Sans"/>
                </a:rPr>
                <a:t>Investment</a:t>
              </a:r>
              <a:r>
                <a:rPr lang="en-US" sz="1950" spc="-45" dirty="0">
                  <a:solidFill>
                    <a:srgbClr val="003399"/>
                  </a:solidFill>
                  <a:latin typeface="Open Sans"/>
                  <a:cs typeface="Open Sans"/>
                </a:rPr>
                <a:t> </a:t>
              </a:r>
              <a:r>
                <a:rPr lang="en-US" sz="1950" spc="-10" dirty="0">
                  <a:solidFill>
                    <a:srgbClr val="003399"/>
                  </a:solidFill>
                  <a:latin typeface="Open Sans"/>
                  <a:cs typeface="Open Sans"/>
                </a:rPr>
                <a:t>budget:</a:t>
              </a:r>
              <a:endParaRPr lang="en-US" sz="1950" dirty="0">
                <a:latin typeface="Open Sans"/>
                <a:cs typeface="Open Sans"/>
              </a:endParaRPr>
            </a:p>
          </p:txBody>
        </p:sp>
        <p:sp>
          <p:nvSpPr>
            <p:cNvPr id="72" name="object 13">
              <a:extLst>
                <a:ext uri="{FF2B5EF4-FFF2-40B4-BE49-F238E27FC236}">
                  <a16:creationId xmlns:a16="http://schemas.microsoft.com/office/drawing/2014/main" id="{61706C18-2259-56BE-B283-B9B69803CADE}"/>
                </a:ext>
              </a:extLst>
            </p:cNvPr>
            <p:cNvSpPr txBox="1"/>
            <p:nvPr/>
          </p:nvSpPr>
          <p:spPr>
            <a:xfrm>
              <a:off x="9587566" y="7292303"/>
              <a:ext cx="1732914" cy="325120"/>
            </a:xfrm>
            <a:prstGeom prst="rect">
              <a:avLst/>
            </a:prstGeom>
          </p:spPr>
          <p:txBody>
            <a:bodyPr vert="horz" wrap="square" lIns="0" tIns="14605" rIns="0" bIns="0" rtlCol="0">
              <a:spAutoFit/>
            </a:bodyPr>
            <a:lstStyle/>
            <a:p>
              <a:pPr marL="12700" algn="l">
                <a:lnSpc>
                  <a:spcPct val="100000"/>
                </a:lnSpc>
                <a:spcBef>
                  <a:spcPts val="115"/>
                </a:spcBef>
              </a:pPr>
              <a:r>
                <a:rPr lang="en-US" sz="2000" b="1" spc="95" dirty="0">
                  <a:solidFill>
                    <a:srgbClr val="003399"/>
                  </a:solidFill>
                  <a:latin typeface="Open Sans"/>
                  <a:cs typeface="Open Sans"/>
                </a:rPr>
                <a:t>––– ––– </a:t>
              </a:r>
              <a:r>
                <a:rPr lang="en-US" sz="1950" b="1" spc="-25" dirty="0">
                  <a:solidFill>
                    <a:srgbClr val="003399"/>
                  </a:solidFill>
                  <a:latin typeface="Open Sans"/>
                  <a:cs typeface="Open Sans"/>
                </a:rPr>
                <a:t>EUR</a:t>
              </a:r>
              <a:endParaRPr lang="en-US" sz="1950" dirty="0">
                <a:latin typeface="Open Sans"/>
                <a:cs typeface="Open Sans"/>
              </a:endParaRPr>
            </a:p>
          </p:txBody>
        </p:sp>
      </p:grpSp>
      <p:sp>
        <p:nvSpPr>
          <p:cNvPr id="73" name="object 14">
            <a:extLst>
              <a:ext uri="{FF2B5EF4-FFF2-40B4-BE49-F238E27FC236}">
                <a16:creationId xmlns:a16="http://schemas.microsoft.com/office/drawing/2014/main" id="{25C9C988-FC37-8825-CC81-B9F1693689E4}"/>
              </a:ext>
            </a:extLst>
          </p:cNvPr>
          <p:cNvSpPr txBox="1"/>
          <p:nvPr/>
        </p:nvSpPr>
        <p:spPr>
          <a:xfrm>
            <a:off x="18301068" y="682599"/>
            <a:ext cx="1062355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5"/>
              </a:spcBef>
            </a:pPr>
            <a:r>
              <a:rPr lang="en-US" sz="1950" b="1" spc="80" dirty="0">
                <a:solidFill>
                  <a:srgbClr val="003399"/>
                </a:solidFill>
                <a:latin typeface="Open Sans"/>
                <a:cs typeface="Open Sans"/>
              </a:rPr>
              <a:t>LL-</a:t>
            </a:r>
            <a:r>
              <a:rPr lang="en-US" sz="1950" b="1" spc="70" dirty="0">
                <a:solidFill>
                  <a:srgbClr val="003399"/>
                </a:solidFill>
                <a:latin typeface="Open Sans"/>
                <a:cs typeface="Open Sans"/>
              </a:rPr>
              <a:t>00___</a:t>
            </a:r>
            <a:endParaRPr lang="en-US" sz="1950" dirty="0">
              <a:latin typeface="Open Sans"/>
              <a:cs typeface="Open Sans"/>
            </a:endParaRPr>
          </a:p>
        </p:txBody>
      </p:sp>
      <p:sp>
        <p:nvSpPr>
          <p:cNvPr id="74" name="object 15">
            <a:extLst>
              <a:ext uri="{FF2B5EF4-FFF2-40B4-BE49-F238E27FC236}">
                <a16:creationId xmlns:a16="http://schemas.microsoft.com/office/drawing/2014/main" id="{BE9C2D2B-B26B-8263-F794-A1C9D5E7A0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09421" y="1073030"/>
            <a:ext cx="3353434" cy="498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Project</a:t>
            </a:r>
            <a:r>
              <a:rPr lang="en-US" spc="270" dirty="0"/>
              <a:t> </a:t>
            </a:r>
            <a:r>
              <a:rPr lang="en-US" spc="35" dirty="0"/>
              <a:t>acronym</a:t>
            </a:r>
          </a:p>
        </p:txBody>
      </p:sp>
      <p:sp>
        <p:nvSpPr>
          <p:cNvPr id="75" name="object 16">
            <a:extLst>
              <a:ext uri="{FF2B5EF4-FFF2-40B4-BE49-F238E27FC236}">
                <a16:creationId xmlns:a16="http://schemas.microsoft.com/office/drawing/2014/main" id="{2254299B-8E8E-6A8F-DD25-A9A7A0CE4C8A}"/>
              </a:ext>
            </a:extLst>
          </p:cNvPr>
          <p:cNvSpPr txBox="1"/>
          <p:nvPr/>
        </p:nvSpPr>
        <p:spPr>
          <a:xfrm>
            <a:off x="13404851" y="1923942"/>
            <a:ext cx="5958312" cy="32512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5"/>
              </a:spcBef>
            </a:pP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Please</a:t>
            </a:r>
            <a:r>
              <a:rPr lang="en-US" sz="1950" spc="-2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add</a:t>
            </a:r>
            <a:r>
              <a:rPr lang="en-US" sz="1950" spc="-2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your</a:t>
            </a:r>
            <a:r>
              <a:rPr lang="en-US" sz="1950" spc="-2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project</a:t>
            </a:r>
            <a:r>
              <a:rPr lang="en-US" sz="1950" spc="-2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title</a:t>
            </a:r>
            <a:r>
              <a:rPr lang="en-US" sz="1950" spc="-2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spc="-20" dirty="0">
                <a:solidFill>
                  <a:srgbClr val="003399"/>
                </a:solidFill>
                <a:latin typeface="Open Sans"/>
                <a:cs typeface="Open Sans"/>
              </a:rPr>
              <a:t>here</a:t>
            </a:r>
            <a:endParaRPr lang="en-US" sz="1950" dirty="0">
              <a:latin typeface="Open Sans"/>
              <a:cs typeface="Open Sans"/>
            </a:endParaRPr>
          </a:p>
        </p:txBody>
      </p:sp>
      <p:sp>
        <p:nvSpPr>
          <p:cNvPr id="76" name="object 17">
            <a:extLst>
              <a:ext uri="{FF2B5EF4-FFF2-40B4-BE49-F238E27FC236}">
                <a16:creationId xmlns:a16="http://schemas.microsoft.com/office/drawing/2014/main" id="{80DCA454-1E80-7ABD-8820-004B84693FBD}"/>
              </a:ext>
            </a:extLst>
          </p:cNvPr>
          <p:cNvSpPr txBox="1"/>
          <p:nvPr/>
        </p:nvSpPr>
        <p:spPr>
          <a:xfrm>
            <a:off x="6775450" y="2672903"/>
            <a:ext cx="12588199" cy="6072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11250" algn="r">
              <a:lnSpc>
                <a:spcPct val="100699"/>
              </a:lnSpc>
              <a:spcBef>
                <a:spcPts val="95"/>
              </a:spcBef>
            </a:pP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Please</a:t>
            </a:r>
            <a:r>
              <a:rPr lang="en-US" sz="1950" spc="-3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add</a:t>
            </a:r>
            <a:r>
              <a:rPr lang="en-US" sz="1950" spc="-2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your</a:t>
            </a:r>
            <a:r>
              <a:rPr lang="en-US" sz="1950" spc="-2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project</a:t>
            </a:r>
            <a:r>
              <a:rPr lang="en-US" sz="1950" spc="-2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description</a:t>
            </a:r>
            <a:r>
              <a:rPr lang="en-US" sz="1950" spc="-2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here</a:t>
            </a:r>
            <a:r>
              <a:rPr lang="en-US" sz="1950" spc="-2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spc="-50" dirty="0">
                <a:solidFill>
                  <a:srgbClr val="003399"/>
                </a:solidFill>
                <a:latin typeface="Open Sans"/>
                <a:cs typeface="Open Sans"/>
              </a:rPr>
              <a:t>-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indicate</a:t>
            </a:r>
            <a:r>
              <a:rPr lang="en-US" sz="1950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main</a:t>
            </a:r>
            <a:r>
              <a:rPr lang="en-US" sz="1950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goals,</a:t>
            </a:r>
            <a:r>
              <a:rPr lang="en-US" sz="1950" spc="-1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br>
              <a:rPr lang="en-US" sz="1950" spc="-10" dirty="0">
                <a:solidFill>
                  <a:srgbClr val="003399"/>
                </a:solidFill>
                <a:latin typeface="Open Sans"/>
                <a:cs typeface="Open Sans"/>
              </a:rPr>
            </a:b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planned</a:t>
            </a:r>
            <a:r>
              <a:rPr lang="en-US" sz="1950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results,</a:t>
            </a:r>
            <a:r>
              <a:rPr lang="en-US" sz="1950" spc="-1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main</a:t>
            </a:r>
            <a:r>
              <a:rPr lang="en-US" sz="1950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spc="-10" dirty="0">
                <a:solidFill>
                  <a:srgbClr val="003399"/>
                </a:solidFill>
                <a:latin typeface="Open Sans"/>
                <a:cs typeface="Open Sans"/>
              </a:rPr>
              <a:t>activities</a:t>
            </a:r>
            <a:endParaRPr lang="en-US" sz="1950" dirty="0">
              <a:latin typeface="Open Sans"/>
              <a:cs typeface="Open Sans"/>
            </a:endParaRPr>
          </a:p>
        </p:txBody>
      </p:sp>
      <p:sp>
        <p:nvSpPr>
          <p:cNvPr id="77" name="object 18">
            <a:extLst>
              <a:ext uri="{FF2B5EF4-FFF2-40B4-BE49-F238E27FC236}">
                <a16:creationId xmlns:a16="http://schemas.microsoft.com/office/drawing/2014/main" id="{637CDE7F-0DFC-AC5A-28D7-CA522E36534D}"/>
              </a:ext>
            </a:extLst>
          </p:cNvPr>
          <p:cNvSpPr txBox="1"/>
          <p:nvPr/>
        </p:nvSpPr>
        <p:spPr>
          <a:xfrm>
            <a:off x="2862183" y="7875321"/>
            <a:ext cx="6141085" cy="199414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15"/>
              </a:spcBef>
            </a:pPr>
            <a:r>
              <a:rPr lang="en-US" sz="1200" dirty="0">
                <a:solidFill>
                  <a:srgbClr val="003399"/>
                </a:solidFill>
                <a:latin typeface="Open Sans"/>
                <a:cs typeface="Open Sans"/>
              </a:rPr>
              <a:t>This</a:t>
            </a:r>
            <a:r>
              <a:rPr lang="en-US" sz="1200" spc="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200" dirty="0">
                <a:solidFill>
                  <a:srgbClr val="003399"/>
                </a:solidFill>
                <a:latin typeface="Open Sans"/>
                <a:cs typeface="Open Sans"/>
              </a:rPr>
              <a:t>project is</a:t>
            </a:r>
            <a:r>
              <a:rPr lang="en-US" sz="1200" spc="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200" dirty="0">
                <a:solidFill>
                  <a:srgbClr val="003399"/>
                </a:solidFill>
                <a:latin typeface="Open Sans"/>
                <a:cs typeface="Open Sans"/>
              </a:rPr>
              <a:t>co-funded</a:t>
            </a:r>
            <a:r>
              <a:rPr lang="en-US" sz="1200" spc="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200" dirty="0">
                <a:solidFill>
                  <a:srgbClr val="003399"/>
                </a:solidFill>
                <a:latin typeface="Open Sans"/>
                <a:cs typeface="Open Sans"/>
              </a:rPr>
              <a:t>by</a:t>
            </a:r>
            <a:r>
              <a:rPr lang="en-US" sz="1200" spc="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200" dirty="0">
                <a:solidFill>
                  <a:srgbClr val="003399"/>
                </a:solidFill>
                <a:latin typeface="Open Sans"/>
                <a:cs typeface="Open Sans"/>
              </a:rPr>
              <a:t>the</a:t>
            </a:r>
            <a:r>
              <a:rPr lang="en-US" sz="1200" spc="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200" dirty="0">
                <a:solidFill>
                  <a:srgbClr val="003399"/>
                </a:solidFill>
                <a:latin typeface="Open Sans"/>
                <a:cs typeface="Open Sans"/>
              </a:rPr>
              <a:t>Interreg</a:t>
            </a:r>
            <a:r>
              <a:rPr lang="en-US" sz="1200" spc="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200" dirty="0">
                <a:solidFill>
                  <a:srgbClr val="003399"/>
                </a:solidFill>
                <a:latin typeface="Open Sans"/>
                <a:cs typeface="Open Sans"/>
              </a:rPr>
              <a:t>VI-A</a:t>
            </a:r>
            <a:r>
              <a:rPr lang="en-US" sz="1200" spc="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200" dirty="0">
                <a:solidFill>
                  <a:srgbClr val="003399"/>
                </a:solidFill>
                <a:latin typeface="Open Sans"/>
                <a:cs typeface="Open Sans"/>
              </a:rPr>
              <a:t>Latvia–Lithuania</a:t>
            </a:r>
            <a:r>
              <a:rPr lang="en-US" sz="1200" spc="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200" dirty="0">
                <a:solidFill>
                  <a:srgbClr val="003399"/>
                </a:solidFill>
                <a:latin typeface="Open Sans"/>
                <a:cs typeface="Open Sans"/>
              </a:rPr>
              <a:t>Programme</a:t>
            </a:r>
            <a:r>
              <a:rPr lang="en-US" sz="1200" spc="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200" spc="-10" dirty="0">
                <a:solidFill>
                  <a:srgbClr val="003399"/>
                </a:solidFill>
                <a:latin typeface="Open Sans"/>
                <a:cs typeface="Open Sans"/>
              </a:rPr>
              <a:t>2021–2027</a:t>
            </a:r>
            <a:endParaRPr lang="en-US" sz="1200" dirty="0">
              <a:latin typeface="Open Sans"/>
              <a:cs typeface="Open Sans"/>
            </a:endParaRPr>
          </a:p>
        </p:txBody>
      </p:sp>
      <p:sp>
        <p:nvSpPr>
          <p:cNvPr id="78" name="object 19">
            <a:extLst>
              <a:ext uri="{FF2B5EF4-FFF2-40B4-BE49-F238E27FC236}">
                <a16:creationId xmlns:a16="http://schemas.microsoft.com/office/drawing/2014/main" id="{35F8DEAC-C5B3-9D0C-1447-20E4825956C8}"/>
              </a:ext>
            </a:extLst>
          </p:cNvPr>
          <p:cNvSpPr txBox="1"/>
          <p:nvPr/>
        </p:nvSpPr>
        <p:spPr>
          <a:xfrm>
            <a:off x="15544800" y="6255399"/>
            <a:ext cx="3818129" cy="3148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15"/>
              </a:spcBef>
            </a:pPr>
            <a:r>
              <a:rPr lang="en-US" sz="1950" b="1" spc="45" dirty="0">
                <a:solidFill>
                  <a:srgbClr val="003399"/>
                </a:solidFill>
                <a:latin typeface="Open Sans"/>
                <a:cs typeface="Open Sans"/>
              </a:rPr>
              <a:t>MONTH YYYY</a:t>
            </a:r>
            <a:r>
              <a:rPr lang="en-US" sz="1950" b="1" dirty="0">
                <a:solidFill>
                  <a:srgbClr val="003399"/>
                </a:solidFill>
                <a:latin typeface="Open Sans"/>
                <a:cs typeface="Open Sans"/>
              </a:rPr>
              <a:t> – </a:t>
            </a:r>
            <a:r>
              <a:rPr lang="en-US" sz="1950" b="1" spc="35" dirty="0">
                <a:solidFill>
                  <a:srgbClr val="003399"/>
                </a:solidFill>
                <a:latin typeface="Open Sans"/>
                <a:cs typeface="Open Sans"/>
              </a:rPr>
              <a:t>M</a:t>
            </a:r>
            <a:r>
              <a:rPr lang="en-US" sz="1950" b="1" spc="45" dirty="0">
                <a:solidFill>
                  <a:srgbClr val="003399"/>
                </a:solidFill>
                <a:latin typeface="Open Sans"/>
                <a:cs typeface="Open Sans"/>
              </a:rPr>
              <a:t>ONTH </a:t>
            </a:r>
            <a:r>
              <a:rPr lang="en-US" sz="1950" b="1" spc="35" dirty="0">
                <a:solidFill>
                  <a:srgbClr val="003399"/>
                </a:solidFill>
                <a:latin typeface="Open Sans"/>
                <a:cs typeface="Open Sans"/>
              </a:rPr>
              <a:t>YYYY</a:t>
            </a:r>
            <a:endParaRPr lang="en-US" sz="1950" dirty="0">
              <a:latin typeface="Open Sans"/>
              <a:cs typeface="Open Sans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674FFD0-8861-8D4A-21C3-9761602D6E67}"/>
              </a:ext>
            </a:extLst>
          </p:cNvPr>
          <p:cNvGrpSpPr/>
          <p:nvPr/>
        </p:nvGrpSpPr>
        <p:grpSpPr>
          <a:xfrm>
            <a:off x="6585596" y="6284024"/>
            <a:ext cx="2306320" cy="1333155"/>
            <a:chOff x="6486935" y="6284024"/>
            <a:chExt cx="2306320" cy="1333155"/>
          </a:xfrm>
        </p:grpSpPr>
        <p:sp>
          <p:nvSpPr>
            <p:cNvPr id="80" name="object 10">
              <a:extLst>
                <a:ext uri="{FF2B5EF4-FFF2-40B4-BE49-F238E27FC236}">
                  <a16:creationId xmlns:a16="http://schemas.microsoft.com/office/drawing/2014/main" id="{AB55AE25-1CAD-E889-B7A8-E7F44C7C0586}"/>
                </a:ext>
              </a:extLst>
            </p:cNvPr>
            <p:cNvSpPr txBox="1"/>
            <p:nvPr/>
          </p:nvSpPr>
          <p:spPr>
            <a:xfrm>
              <a:off x="6486935" y="6284024"/>
              <a:ext cx="2306320" cy="91031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algn="l">
                <a:lnSpc>
                  <a:spcPct val="100699"/>
                </a:lnSpc>
                <a:spcBef>
                  <a:spcPts val="95"/>
                </a:spcBef>
              </a:pPr>
              <a:r>
                <a:rPr lang="en-US" sz="1950" dirty="0">
                  <a:solidFill>
                    <a:srgbClr val="003399"/>
                  </a:solidFill>
                  <a:latin typeface="Open Sans"/>
                  <a:cs typeface="Open Sans"/>
                </a:rPr>
                <a:t>Co-financed</a:t>
              </a:r>
              <a:r>
                <a:rPr lang="en-US" sz="1950" spc="-25" dirty="0">
                  <a:solidFill>
                    <a:srgbClr val="003399"/>
                  </a:solidFill>
                  <a:latin typeface="Open Sans"/>
                  <a:cs typeface="Open Sans"/>
                </a:rPr>
                <a:t> </a:t>
              </a:r>
              <a:r>
                <a:rPr lang="en-US" sz="1950" dirty="0">
                  <a:solidFill>
                    <a:srgbClr val="003399"/>
                  </a:solidFill>
                  <a:latin typeface="Open Sans"/>
                  <a:cs typeface="Open Sans"/>
                </a:rPr>
                <a:t>by</a:t>
              </a:r>
              <a:r>
                <a:rPr lang="en-US" sz="1950" spc="-20" dirty="0">
                  <a:solidFill>
                    <a:srgbClr val="003399"/>
                  </a:solidFill>
                  <a:latin typeface="Open Sans"/>
                  <a:cs typeface="Open Sans"/>
                </a:rPr>
                <a:t> </a:t>
              </a:r>
              <a:r>
                <a:rPr lang="en-US" sz="1950" spc="-25" dirty="0">
                  <a:solidFill>
                    <a:srgbClr val="003399"/>
                  </a:solidFill>
                  <a:latin typeface="Open Sans"/>
                  <a:cs typeface="Open Sans"/>
                </a:rPr>
                <a:t>the </a:t>
              </a:r>
              <a:r>
                <a:rPr lang="en-US" sz="1950" dirty="0">
                  <a:solidFill>
                    <a:srgbClr val="003399"/>
                  </a:solidFill>
                  <a:latin typeface="Open Sans"/>
                  <a:cs typeface="Open Sans"/>
                </a:rPr>
                <a:t>European</a:t>
              </a:r>
              <a:r>
                <a:rPr lang="en-US" sz="1950" spc="-50" dirty="0">
                  <a:solidFill>
                    <a:srgbClr val="003399"/>
                  </a:solidFill>
                  <a:latin typeface="Open Sans"/>
                  <a:cs typeface="Open Sans"/>
                </a:rPr>
                <a:t> </a:t>
              </a:r>
              <a:r>
                <a:rPr lang="en-US" sz="1950" spc="-10" dirty="0">
                  <a:solidFill>
                    <a:srgbClr val="003399"/>
                  </a:solidFill>
                  <a:latin typeface="Open Sans"/>
                  <a:cs typeface="Open Sans"/>
                </a:rPr>
                <a:t>Regional </a:t>
              </a:r>
              <a:r>
                <a:rPr lang="en-US" sz="1950" dirty="0">
                  <a:solidFill>
                    <a:srgbClr val="003399"/>
                  </a:solidFill>
                  <a:latin typeface="Open Sans"/>
                  <a:cs typeface="Open Sans"/>
                </a:rPr>
                <a:t>Development</a:t>
              </a:r>
              <a:r>
                <a:rPr lang="en-US" sz="1950" spc="-85" dirty="0">
                  <a:solidFill>
                    <a:srgbClr val="003399"/>
                  </a:solidFill>
                  <a:latin typeface="Open Sans"/>
                  <a:cs typeface="Open Sans"/>
                </a:rPr>
                <a:t> </a:t>
              </a:r>
              <a:r>
                <a:rPr lang="en-US" sz="1950" spc="-10" dirty="0">
                  <a:solidFill>
                    <a:srgbClr val="003399"/>
                  </a:solidFill>
                  <a:latin typeface="Open Sans"/>
                  <a:cs typeface="Open Sans"/>
                </a:rPr>
                <a:t>Fund:</a:t>
              </a:r>
              <a:endParaRPr lang="en-US" sz="1950" dirty="0">
                <a:latin typeface="Open Sans"/>
                <a:cs typeface="Open Sans"/>
              </a:endParaRPr>
            </a:p>
          </p:txBody>
        </p:sp>
        <p:sp>
          <p:nvSpPr>
            <p:cNvPr id="81" name="object 10">
              <a:extLst>
                <a:ext uri="{FF2B5EF4-FFF2-40B4-BE49-F238E27FC236}">
                  <a16:creationId xmlns:a16="http://schemas.microsoft.com/office/drawing/2014/main" id="{E69CDF4C-3D1C-3614-E66F-70D59A597C32}"/>
                </a:ext>
              </a:extLst>
            </p:cNvPr>
            <p:cNvSpPr txBox="1"/>
            <p:nvPr/>
          </p:nvSpPr>
          <p:spPr>
            <a:xfrm>
              <a:off x="6486935" y="7297220"/>
              <a:ext cx="2306320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l">
                <a:lnSpc>
                  <a:spcPct val="100000"/>
                </a:lnSpc>
                <a:spcBef>
                  <a:spcPts val="885"/>
                </a:spcBef>
              </a:pPr>
              <a:r>
                <a:rPr lang="en-US" sz="2000" b="1" spc="95" dirty="0">
                  <a:solidFill>
                    <a:srgbClr val="003399"/>
                  </a:solidFill>
                  <a:latin typeface="Open Sans"/>
                  <a:cs typeface="Open Sans"/>
                </a:rPr>
                <a:t>––– ––– </a:t>
              </a:r>
              <a:r>
                <a:rPr lang="en-US" sz="1950" b="1" spc="-25" dirty="0">
                  <a:solidFill>
                    <a:srgbClr val="003399"/>
                  </a:solidFill>
                  <a:latin typeface="Open Sans"/>
                  <a:cs typeface="Open Sans"/>
                </a:rPr>
                <a:t>EUR</a:t>
              </a:r>
              <a:endParaRPr lang="en-US" sz="1950" dirty="0">
                <a:latin typeface="Open Sans"/>
                <a:cs typeface="Open Sans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594E5CE4-45F2-B0C2-FABB-859BF362E957}"/>
              </a:ext>
            </a:extLst>
          </p:cNvPr>
          <p:cNvGrpSpPr/>
          <p:nvPr/>
        </p:nvGrpSpPr>
        <p:grpSpPr>
          <a:xfrm>
            <a:off x="12163896" y="6284024"/>
            <a:ext cx="2753360" cy="1328238"/>
            <a:chOff x="12581872" y="6284024"/>
            <a:chExt cx="2753360" cy="1328238"/>
          </a:xfrm>
        </p:grpSpPr>
        <p:sp>
          <p:nvSpPr>
            <p:cNvPr id="83" name="object 11">
              <a:extLst>
                <a:ext uri="{FF2B5EF4-FFF2-40B4-BE49-F238E27FC236}">
                  <a16:creationId xmlns:a16="http://schemas.microsoft.com/office/drawing/2014/main" id="{8C6FABF7-08FF-0DF3-D705-B7823CB0B063}"/>
                </a:ext>
              </a:extLst>
            </p:cNvPr>
            <p:cNvSpPr txBox="1"/>
            <p:nvPr/>
          </p:nvSpPr>
          <p:spPr>
            <a:xfrm>
              <a:off x="12581872" y="6284024"/>
              <a:ext cx="2753360" cy="910314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algn="l">
                <a:lnSpc>
                  <a:spcPct val="100699"/>
                </a:lnSpc>
                <a:spcBef>
                  <a:spcPts val="95"/>
                </a:spcBef>
              </a:pPr>
              <a:r>
                <a:rPr lang="en-US" sz="1950" dirty="0">
                  <a:solidFill>
                    <a:srgbClr val="003399"/>
                  </a:solidFill>
                  <a:latin typeface="Open Sans"/>
                  <a:cs typeface="Open Sans"/>
                </a:rPr>
                <a:t>Investment</a:t>
              </a:r>
              <a:r>
                <a:rPr lang="en-US" sz="1950" spc="-45" dirty="0">
                  <a:solidFill>
                    <a:srgbClr val="003399"/>
                  </a:solidFill>
                  <a:latin typeface="Open Sans"/>
                  <a:cs typeface="Open Sans"/>
                </a:rPr>
                <a:t> </a:t>
              </a:r>
              <a:r>
                <a:rPr lang="en-US" sz="1950" dirty="0">
                  <a:solidFill>
                    <a:srgbClr val="003399"/>
                  </a:solidFill>
                  <a:latin typeface="Open Sans"/>
                  <a:cs typeface="Open Sans"/>
                </a:rPr>
                <a:t>co-</a:t>
              </a:r>
              <a:r>
                <a:rPr lang="en-US" sz="1950" spc="-10" dirty="0">
                  <a:solidFill>
                    <a:srgbClr val="003399"/>
                  </a:solidFill>
                  <a:latin typeface="Open Sans"/>
                  <a:cs typeface="Open Sans"/>
                </a:rPr>
                <a:t>financed </a:t>
              </a:r>
              <a:r>
                <a:rPr lang="en-US" sz="1950" dirty="0">
                  <a:solidFill>
                    <a:srgbClr val="003399"/>
                  </a:solidFill>
                  <a:latin typeface="Open Sans"/>
                  <a:cs typeface="Open Sans"/>
                </a:rPr>
                <a:t>by</a:t>
              </a:r>
              <a:r>
                <a:rPr lang="en-US" sz="1950" spc="-45" dirty="0">
                  <a:solidFill>
                    <a:srgbClr val="003399"/>
                  </a:solidFill>
                  <a:latin typeface="Open Sans"/>
                  <a:cs typeface="Open Sans"/>
                </a:rPr>
                <a:t> </a:t>
              </a:r>
              <a:r>
                <a:rPr lang="en-US" sz="1950" dirty="0">
                  <a:solidFill>
                    <a:srgbClr val="003399"/>
                  </a:solidFill>
                  <a:latin typeface="Open Sans"/>
                  <a:cs typeface="Open Sans"/>
                </a:rPr>
                <a:t>European</a:t>
              </a:r>
              <a:r>
                <a:rPr lang="en-US" sz="1950" spc="-45" dirty="0">
                  <a:solidFill>
                    <a:srgbClr val="003399"/>
                  </a:solidFill>
                  <a:latin typeface="Open Sans"/>
                  <a:cs typeface="Open Sans"/>
                </a:rPr>
                <a:t> </a:t>
              </a:r>
              <a:r>
                <a:rPr lang="en-US" sz="1950" spc="-10" dirty="0">
                  <a:solidFill>
                    <a:srgbClr val="003399"/>
                  </a:solidFill>
                  <a:latin typeface="Open Sans"/>
                  <a:cs typeface="Open Sans"/>
                </a:rPr>
                <a:t>Regional </a:t>
              </a:r>
              <a:r>
                <a:rPr lang="en-US" sz="1950" dirty="0">
                  <a:solidFill>
                    <a:srgbClr val="003399"/>
                  </a:solidFill>
                  <a:latin typeface="Open Sans"/>
                  <a:cs typeface="Open Sans"/>
                </a:rPr>
                <a:t>Development</a:t>
              </a:r>
              <a:r>
                <a:rPr lang="en-US" sz="1950" spc="-85" dirty="0">
                  <a:solidFill>
                    <a:srgbClr val="003399"/>
                  </a:solidFill>
                  <a:latin typeface="Open Sans"/>
                  <a:cs typeface="Open Sans"/>
                </a:rPr>
                <a:t> </a:t>
              </a:r>
              <a:r>
                <a:rPr lang="en-US" sz="1950" spc="-10" dirty="0">
                  <a:solidFill>
                    <a:srgbClr val="003399"/>
                  </a:solidFill>
                  <a:latin typeface="Open Sans"/>
                  <a:cs typeface="Open Sans"/>
                </a:rPr>
                <a:t>Fund:</a:t>
              </a:r>
              <a:endParaRPr lang="en-US" sz="1950" dirty="0">
                <a:latin typeface="Open Sans"/>
                <a:cs typeface="Open Sans"/>
              </a:endParaRPr>
            </a:p>
          </p:txBody>
        </p:sp>
        <p:sp>
          <p:nvSpPr>
            <p:cNvPr id="104" name="object 11">
              <a:extLst>
                <a:ext uri="{FF2B5EF4-FFF2-40B4-BE49-F238E27FC236}">
                  <a16:creationId xmlns:a16="http://schemas.microsoft.com/office/drawing/2014/main" id="{31968F4A-CB90-ECCA-BF64-EB5DD668A138}"/>
                </a:ext>
              </a:extLst>
            </p:cNvPr>
            <p:cNvSpPr txBox="1"/>
            <p:nvPr/>
          </p:nvSpPr>
          <p:spPr>
            <a:xfrm>
              <a:off x="12581872" y="7292303"/>
              <a:ext cx="2753360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l">
                <a:lnSpc>
                  <a:spcPct val="100000"/>
                </a:lnSpc>
                <a:spcBef>
                  <a:spcPts val="885"/>
                </a:spcBef>
              </a:pPr>
              <a:r>
                <a:rPr lang="en-US" sz="2000" b="1" spc="95" dirty="0">
                  <a:solidFill>
                    <a:srgbClr val="003399"/>
                  </a:solidFill>
                  <a:latin typeface="Open Sans"/>
                  <a:cs typeface="Open Sans"/>
                </a:rPr>
                <a:t>––– ––– </a:t>
              </a:r>
              <a:r>
                <a:rPr lang="en-US" sz="1950" b="1" spc="-25" dirty="0">
                  <a:solidFill>
                    <a:srgbClr val="003399"/>
                  </a:solidFill>
                  <a:latin typeface="Open Sans"/>
                  <a:cs typeface="Open Sans"/>
                </a:rPr>
                <a:t>EUR</a:t>
              </a:r>
              <a:endParaRPr lang="en-US" sz="1950" dirty="0">
                <a:latin typeface="Open Sans"/>
                <a:cs typeface="Open Sans"/>
              </a:endParaRPr>
            </a:p>
          </p:txBody>
        </p:sp>
      </p:grpSp>
      <p:sp>
        <p:nvSpPr>
          <p:cNvPr id="105" name="object 20">
            <a:extLst>
              <a:ext uri="{FF2B5EF4-FFF2-40B4-BE49-F238E27FC236}">
                <a16:creationId xmlns:a16="http://schemas.microsoft.com/office/drawing/2014/main" id="{D8E8E43C-0075-39EA-3B9F-D8B7ADD8988E}"/>
              </a:ext>
            </a:extLst>
          </p:cNvPr>
          <p:cNvSpPr txBox="1"/>
          <p:nvPr/>
        </p:nvSpPr>
        <p:spPr>
          <a:xfrm>
            <a:off x="9383637" y="5300903"/>
            <a:ext cx="5533619" cy="614912"/>
          </a:xfrm>
          <a:prstGeom prst="rect">
            <a:avLst/>
          </a:prstGeom>
        </p:spPr>
        <p:txBody>
          <a:bodyPr vert="horz" wrap="square" lIns="0" tIns="14605" rIns="0" bIns="0" rtlCol="0" anchor="b" anchorCtr="0">
            <a:spAutoFit/>
          </a:bodyPr>
          <a:lstStyle/>
          <a:p>
            <a:pPr marR="5080" algn="l">
              <a:lnSpc>
                <a:spcPct val="100000"/>
              </a:lnSpc>
              <a:spcBef>
                <a:spcPts val="115"/>
              </a:spcBef>
            </a:pP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Please</a:t>
            </a:r>
            <a:r>
              <a:rPr lang="en-US" sz="1950" spc="-2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add</a:t>
            </a:r>
            <a:r>
              <a:rPr lang="en-US" sz="1950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title</a:t>
            </a:r>
            <a:r>
              <a:rPr lang="en-US" sz="1950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of</a:t>
            </a:r>
            <a:r>
              <a:rPr lang="en-US" sz="1950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physical</a:t>
            </a:r>
            <a:r>
              <a:rPr lang="en-US" sz="1950" spc="-20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investment</a:t>
            </a:r>
            <a:r>
              <a:rPr lang="en-US" sz="1950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developed</a:t>
            </a:r>
            <a:r>
              <a:rPr lang="en-US" sz="1950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in</a:t>
            </a:r>
            <a:r>
              <a:rPr lang="en-US" sz="1950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dirty="0">
                <a:solidFill>
                  <a:srgbClr val="003399"/>
                </a:solidFill>
                <a:latin typeface="Open Sans"/>
                <a:cs typeface="Open Sans"/>
              </a:rPr>
              <a:t>the</a:t>
            </a:r>
            <a:r>
              <a:rPr lang="en-US" sz="1950" spc="-15" dirty="0">
                <a:solidFill>
                  <a:srgbClr val="003399"/>
                </a:solidFill>
                <a:latin typeface="Open Sans"/>
                <a:cs typeface="Open Sans"/>
              </a:rPr>
              <a:t> </a:t>
            </a:r>
            <a:r>
              <a:rPr lang="en-US" sz="1950" spc="-10" dirty="0">
                <a:solidFill>
                  <a:srgbClr val="003399"/>
                </a:solidFill>
                <a:latin typeface="Open Sans"/>
                <a:cs typeface="Open Sans"/>
              </a:rPr>
              <a:t>project</a:t>
            </a:r>
            <a:endParaRPr lang="en-US" sz="1950" dirty="0">
              <a:latin typeface="Open Sans"/>
              <a:cs typeface="Open Sans"/>
            </a:endParaRPr>
          </a:p>
        </p:txBody>
      </p:sp>
      <p:sp>
        <p:nvSpPr>
          <p:cNvPr id="106" name="object 20">
            <a:extLst>
              <a:ext uri="{FF2B5EF4-FFF2-40B4-BE49-F238E27FC236}">
                <a16:creationId xmlns:a16="http://schemas.microsoft.com/office/drawing/2014/main" id="{34A43409-B51A-C707-8B70-345347B2A7E1}"/>
              </a:ext>
            </a:extLst>
          </p:cNvPr>
          <p:cNvSpPr txBox="1"/>
          <p:nvPr/>
        </p:nvSpPr>
        <p:spPr>
          <a:xfrm>
            <a:off x="17900650" y="5842809"/>
            <a:ext cx="1463758" cy="31483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5"/>
              </a:spcBef>
            </a:pPr>
            <a:r>
              <a:rPr lang="en-US" sz="1950" spc="-10" dirty="0">
                <a:solidFill>
                  <a:srgbClr val="003399"/>
                </a:solidFill>
                <a:latin typeface="Open Sans"/>
                <a:cs typeface="Open Sans"/>
              </a:rPr>
              <a:t>Duration:</a:t>
            </a:r>
            <a:endParaRPr lang="en-US" sz="1950" dirty="0">
              <a:latin typeface="Open Sans"/>
              <a:cs typeface="Open Sans"/>
            </a:endParaRPr>
          </a:p>
        </p:txBody>
      </p:sp>
      <p:sp>
        <p:nvSpPr>
          <p:cNvPr id="107" name="object 20">
            <a:extLst>
              <a:ext uri="{FF2B5EF4-FFF2-40B4-BE49-F238E27FC236}">
                <a16:creationId xmlns:a16="http://schemas.microsoft.com/office/drawing/2014/main" id="{E3E7D748-1CF0-381B-7F74-ECA554BA1FAA}"/>
              </a:ext>
            </a:extLst>
          </p:cNvPr>
          <p:cNvSpPr txBox="1"/>
          <p:nvPr/>
        </p:nvSpPr>
        <p:spPr>
          <a:xfrm>
            <a:off x="9383636" y="5941193"/>
            <a:ext cx="1448099" cy="13785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l">
              <a:spcBef>
                <a:spcPts val="115"/>
              </a:spcBef>
            </a:pPr>
            <a:r>
              <a:rPr lang="en-US" sz="800" b="1" dirty="0">
                <a:solidFill>
                  <a:srgbClr val="FF0000"/>
                </a:solidFill>
                <a:latin typeface="Open Sans"/>
                <a:cs typeface="Open Sans"/>
              </a:rPr>
              <a:t>OR</a:t>
            </a:r>
            <a:r>
              <a:rPr lang="en-US" sz="800" b="1" spc="-15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r>
              <a:rPr lang="en-US" sz="800" b="1" dirty="0">
                <a:solidFill>
                  <a:srgbClr val="FF0000"/>
                </a:solidFill>
                <a:latin typeface="Open Sans"/>
                <a:cs typeface="Open Sans"/>
              </a:rPr>
              <a:t>DELETE</a:t>
            </a:r>
            <a:r>
              <a:rPr lang="en-US" sz="800" b="1" spc="-15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r>
              <a:rPr lang="en-US" sz="800" b="1" dirty="0">
                <a:solidFill>
                  <a:srgbClr val="FF0000"/>
                </a:solidFill>
                <a:latin typeface="Open Sans"/>
                <a:cs typeface="Open Sans"/>
              </a:rPr>
              <a:t>THIS</a:t>
            </a:r>
            <a:r>
              <a:rPr lang="en-US" sz="800" b="1" spc="-15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r>
              <a:rPr lang="en-US" sz="800" b="1" spc="-10" dirty="0">
                <a:solidFill>
                  <a:srgbClr val="FF0000"/>
                </a:solidFill>
                <a:latin typeface="Open Sans"/>
                <a:cs typeface="Open Sans"/>
              </a:rPr>
              <a:t>FIELD</a:t>
            </a:r>
            <a:endParaRPr lang="en-US" sz="800" dirty="0">
              <a:latin typeface="Open Sans"/>
              <a:cs typeface="Open Sans"/>
            </a:endParaRPr>
          </a:p>
        </p:txBody>
      </p:sp>
      <p:sp>
        <p:nvSpPr>
          <p:cNvPr id="108" name="object 20">
            <a:extLst>
              <a:ext uri="{FF2B5EF4-FFF2-40B4-BE49-F238E27FC236}">
                <a16:creationId xmlns:a16="http://schemas.microsoft.com/office/drawing/2014/main" id="{35B1994F-DDEC-A917-E5EB-7F8164100FDE}"/>
              </a:ext>
            </a:extLst>
          </p:cNvPr>
          <p:cNvSpPr txBox="1"/>
          <p:nvPr/>
        </p:nvSpPr>
        <p:spPr>
          <a:xfrm>
            <a:off x="9403412" y="6877238"/>
            <a:ext cx="1448099" cy="13785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l">
              <a:spcBef>
                <a:spcPts val="115"/>
              </a:spcBef>
            </a:pPr>
            <a:r>
              <a:rPr lang="en-US" sz="800" b="1" dirty="0">
                <a:solidFill>
                  <a:srgbClr val="FF0000"/>
                </a:solidFill>
                <a:latin typeface="Open Sans"/>
                <a:cs typeface="Open Sans"/>
              </a:rPr>
              <a:t>OR</a:t>
            </a:r>
            <a:r>
              <a:rPr lang="en-US" sz="800" b="1" spc="-15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r>
              <a:rPr lang="en-US" sz="800" b="1" dirty="0">
                <a:solidFill>
                  <a:srgbClr val="FF0000"/>
                </a:solidFill>
                <a:latin typeface="Open Sans"/>
                <a:cs typeface="Open Sans"/>
              </a:rPr>
              <a:t>DELETE</a:t>
            </a:r>
            <a:r>
              <a:rPr lang="en-US" sz="800" b="1" spc="-15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r>
              <a:rPr lang="en-US" sz="800" b="1" dirty="0">
                <a:solidFill>
                  <a:srgbClr val="FF0000"/>
                </a:solidFill>
                <a:latin typeface="Open Sans"/>
                <a:cs typeface="Open Sans"/>
              </a:rPr>
              <a:t>THIS</a:t>
            </a:r>
            <a:r>
              <a:rPr lang="en-US" sz="800" b="1" spc="-15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r>
              <a:rPr lang="en-US" sz="800" b="1" spc="-10" dirty="0">
                <a:solidFill>
                  <a:srgbClr val="FF0000"/>
                </a:solidFill>
                <a:latin typeface="Open Sans"/>
                <a:cs typeface="Open Sans"/>
              </a:rPr>
              <a:t>FIELD</a:t>
            </a:r>
            <a:endParaRPr lang="en-US" sz="800" dirty="0">
              <a:latin typeface="Open Sans"/>
              <a:cs typeface="Open Sans"/>
            </a:endParaRPr>
          </a:p>
        </p:txBody>
      </p:sp>
      <p:sp>
        <p:nvSpPr>
          <p:cNvPr id="109" name="object 20">
            <a:extLst>
              <a:ext uri="{FF2B5EF4-FFF2-40B4-BE49-F238E27FC236}">
                <a16:creationId xmlns:a16="http://schemas.microsoft.com/office/drawing/2014/main" id="{09927F60-7000-03B4-4352-7067A69CDC1B}"/>
              </a:ext>
            </a:extLst>
          </p:cNvPr>
          <p:cNvSpPr txBox="1"/>
          <p:nvPr/>
        </p:nvSpPr>
        <p:spPr>
          <a:xfrm>
            <a:off x="12172697" y="7163025"/>
            <a:ext cx="1448099" cy="13785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R="5080" algn="l">
              <a:spcBef>
                <a:spcPts val="115"/>
              </a:spcBef>
            </a:pPr>
            <a:r>
              <a:rPr lang="en-US" sz="800" b="1" dirty="0">
                <a:solidFill>
                  <a:srgbClr val="FF0000"/>
                </a:solidFill>
                <a:latin typeface="Open Sans"/>
                <a:cs typeface="Open Sans"/>
              </a:rPr>
              <a:t>OR</a:t>
            </a:r>
            <a:r>
              <a:rPr lang="en-US" sz="800" b="1" spc="-15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r>
              <a:rPr lang="en-US" sz="800" b="1" dirty="0">
                <a:solidFill>
                  <a:srgbClr val="FF0000"/>
                </a:solidFill>
                <a:latin typeface="Open Sans"/>
                <a:cs typeface="Open Sans"/>
              </a:rPr>
              <a:t>DELETE</a:t>
            </a:r>
            <a:r>
              <a:rPr lang="en-US" sz="800" b="1" spc="-15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r>
              <a:rPr lang="en-US" sz="800" b="1" dirty="0">
                <a:solidFill>
                  <a:srgbClr val="FF0000"/>
                </a:solidFill>
                <a:latin typeface="Open Sans"/>
                <a:cs typeface="Open Sans"/>
              </a:rPr>
              <a:t>THIS</a:t>
            </a:r>
            <a:r>
              <a:rPr lang="en-US" sz="800" b="1" spc="-15" dirty="0">
                <a:solidFill>
                  <a:srgbClr val="FF0000"/>
                </a:solidFill>
                <a:latin typeface="Open Sans"/>
                <a:cs typeface="Open Sans"/>
              </a:rPr>
              <a:t> </a:t>
            </a:r>
            <a:r>
              <a:rPr lang="en-US" sz="800" b="1" spc="-10" dirty="0">
                <a:solidFill>
                  <a:srgbClr val="FF0000"/>
                </a:solidFill>
                <a:latin typeface="Open Sans"/>
                <a:cs typeface="Open Sans"/>
              </a:rPr>
              <a:t>FIELD</a:t>
            </a:r>
            <a:endParaRPr lang="en-US" sz="800" dirty="0">
              <a:latin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17783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04b5e4-08eb-4789-8cb8-1863d7f5fa9c">
      <Terms xmlns="http://schemas.microsoft.com/office/infopath/2007/PartnerControls"/>
    </lcf76f155ced4ddcb4097134ff3c332f>
    <TaxCatchAll xmlns="0717e9a7-0751-4de0-953e-ad50ee3eec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A4D1468D46146B3301192CAA0A514" ma:contentTypeVersion="15" ma:contentTypeDescription="Create a new document." ma:contentTypeScope="" ma:versionID="19a0df5ee21fb718b242fbbec0abb902">
  <xsd:schema xmlns:xsd="http://www.w3.org/2001/XMLSchema" xmlns:xs="http://www.w3.org/2001/XMLSchema" xmlns:p="http://schemas.microsoft.com/office/2006/metadata/properties" xmlns:ns2="9404b5e4-08eb-4789-8cb8-1863d7f5fa9c" xmlns:ns3="0717e9a7-0751-4de0-953e-ad50ee3eecce" targetNamespace="http://schemas.microsoft.com/office/2006/metadata/properties" ma:root="true" ma:fieldsID="d95d7b9c699d4bfb749b5d1233da49e4" ns2:_="" ns3:_="">
    <xsd:import namespace="9404b5e4-08eb-4789-8cb8-1863d7f5fa9c"/>
    <xsd:import namespace="0717e9a7-0751-4de0-953e-ad50ee3eec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04b5e4-08eb-4789-8cb8-1863d7f5fa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7e9a7-0751-4de0-953e-ad50ee3eecc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e8844cf-da47-42de-b939-411d46ad631d}" ma:internalName="TaxCatchAll" ma:showField="CatchAllData" ma:web="0717e9a7-0751-4de0-953e-ad50ee3eec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289B66-8CF1-4B71-AA52-3A4F7A6535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76D5702-F475-4726-8B4E-C0817937A520}">
  <ds:schemaRefs>
    <ds:schemaRef ds:uri="http://schemas.microsoft.com/office/2006/metadata/properties"/>
    <ds:schemaRef ds:uri="http://schemas.microsoft.com/office/infopath/2007/PartnerControls"/>
    <ds:schemaRef ds:uri="9404b5e4-08eb-4789-8cb8-1863d7f5fa9c"/>
    <ds:schemaRef ds:uri="0717e9a7-0751-4de0-953e-ad50ee3eecce"/>
  </ds:schemaRefs>
</ds:datastoreItem>
</file>

<file path=customXml/itemProps3.xml><?xml version="1.0" encoding="utf-8"?>
<ds:datastoreItem xmlns:ds="http://schemas.openxmlformats.org/officeDocument/2006/customXml" ds:itemID="{D617A87E-DC83-4526-ABE7-74F9F7E6FDB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228</Words>
  <Application>Microsoft Office PowerPoint</Application>
  <PresentationFormat>Custom</PresentationFormat>
  <Paragraphs>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Open Sans</vt:lpstr>
      <vt:lpstr>Segoe UI</vt:lpstr>
      <vt:lpstr>Office Theme</vt:lpstr>
      <vt:lpstr>Project acronym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acronym</dc:title>
  <cp:lastModifiedBy>Jeļizaveta Šibatovska</cp:lastModifiedBy>
  <cp:revision>11</cp:revision>
  <dcterms:created xsi:type="dcterms:W3CDTF">2024-03-17T20:48:02Z</dcterms:created>
  <dcterms:modified xsi:type="dcterms:W3CDTF">2024-03-22T13:53:49Z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2024-03-17T00:00:00Z</vt:filetime>
  </property>
  <property fmtid="{D5CDD505-2E9C-101B-9397-08002B2CF9AE}" pid="3" name="Creator">
    <vt:lpwstr>Adobe InDesign 19.2 (Windows)</vt:lpwstr>
  </property>
  <property fmtid="{D5CDD505-2E9C-101B-9397-08002B2CF9AE}" pid="4" name="LastSaved">
    <vt:filetime>2024-03-17T00:00:00Z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0x0101009EDA4D1468D46146B3301192CAA0A514</vt:lpwstr>
  </property>
  <property fmtid="{D5CDD505-2E9C-101B-9397-08002B2CF9AE}" pid="7" name="MediaServiceImageTags">
    <vt:lpwstr/>
  </property>
</Properties>
</file>