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7" r:id="rId5"/>
  </p:sldIdLst>
  <p:sldSz cx="20104100" cy="10052050"/>
  <p:notesSz cx="20104100" cy="100520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F29D47-55E0-6AD9-AF06-4C823AB1D798}" name="Jeļizaveta Šibatovska" initials="JŠ" userId="S::Jelizaveta.Sibatovska@varam.gov.lv::b701fa97-10ec-4b00-b462-e745e3d3776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BA16DF-C699-42C1-8A20-4D639ECDE854}" v="1" dt="2024-03-22T13:56:59.65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32" autoAdjust="0"/>
    <p:restoredTop sz="86447" autoAdjust="0"/>
  </p:normalViewPr>
  <p:slideViewPr>
    <p:cSldViewPr>
      <p:cViewPr varScale="1">
        <p:scale>
          <a:sx n="67" d="100"/>
          <a:sy n="67" d="100"/>
        </p:scale>
        <p:origin x="120" y="4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ļizaveta Šibatovska" userId="b701fa97-10ec-4b00-b462-e745e3d37768" providerId="ADAL" clId="{9CBA16DF-C699-42C1-8A20-4D639ECDE854}"/>
    <pc:docChg chg="custSel modSld">
      <pc:chgData name="Jeļizaveta Šibatovska" userId="b701fa97-10ec-4b00-b462-e745e3d37768" providerId="ADAL" clId="{9CBA16DF-C699-42C1-8A20-4D639ECDE854}" dt="2024-03-22T13:56:59.651" v="4"/>
      <pc:docMkLst>
        <pc:docMk/>
      </pc:docMkLst>
      <pc:sldChg chg="addSp delSp modSp mod">
        <pc:chgData name="Jeļizaveta Šibatovska" userId="b701fa97-10ec-4b00-b462-e745e3d37768" providerId="ADAL" clId="{9CBA16DF-C699-42C1-8A20-4D639ECDE854}" dt="2024-03-22T13:56:59.651" v="4"/>
        <pc:sldMkLst>
          <pc:docMk/>
          <pc:sldMk cId="2717783544" sldId="257"/>
        </pc:sldMkLst>
        <pc:spChg chg="add mod">
          <ac:chgData name="Jeļizaveta Šibatovska" userId="b701fa97-10ec-4b00-b462-e745e3d37768" providerId="ADAL" clId="{9CBA16DF-C699-42C1-8A20-4D639ECDE854}" dt="2024-03-22T13:56:59.651" v="4"/>
          <ac:spMkLst>
            <pc:docMk/>
            <pc:sldMk cId="2717783544" sldId="257"/>
            <ac:spMk id="2" creationId="{3FEE9DBA-4693-0A31-1B85-AA9528DF1581}"/>
          </ac:spMkLst>
        </pc:spChg>
        <pc:spChg chg="add mod">
          <ac:chgData name="Jeļizaveta Šibatovska" userId="b701fa97-10ec-4b00-b462-e745e3d37768" providerId="ADAL" clId="{9CBA16DF-C699-42C1-8A20-4D639ECDE854}" dt="2024-03-22T13:56:59.651" v="4"/>
          <ac:spMkLst>
            <pc:docMk/>
            <pc:sldMk cId="2717783544" sldId="257"/>
            <ac:spMk id="3" creationId="{160466D1-B0E5-E39D-2305-96ADDC3A2F58}"/>
          </ac:spMkLst>
        </pc:spChg>
        <pc:spChg chg="add mod">
          <ac:chgData name="Jeļizaveta Šibatovska" userId="b701fa97-10ec-4b00-b462-e745e3d37768" providerId="ADAL" clId="{9CBA16DF-C699-42C1-8A20-4D639ECDE854}" dt="2024-03-22T13:56:59.651" v="4"/>
          <ac:spMkLst>
            <pc:docMk/>
            <pc:sldMk cId="2717783544" sldId="257"/>
            <ac:spMk id="4" creationId="{A0651D48-D91A-C690-790D-F307CAEBAFE8}"/>
          </ac:spMkLst>
        </pc:spChg>
        <pc:spChg chg="add mod">
          <ac:chgData name="Jeļizaveta Šibatovska" userId="b701fa97-10ec-4b00-b462-e745e3d37768" providerId="ADAL" clId="{9CBA16DF-C699-42C1-8A20-4D639ECDE854}" dt="2024-03-22T13:56:59.651" v="4"/>
          <ac:spMkLst>
            <pc:docMk/>
            <pc:sldMk cId="2717783544" sldId="257"/>
            <ac:spMk id="5" creationId="{C81C3337-5483-67F8-5731-2B9CEFC99699}"/>
          </ac:spMkLst>
        </pc:spChg>
        <pc:spChg chg="add mod">
          <ac:chgData name="Jeļizaveta Šibatovska" userId="b701fa97-10ec-4b00-b462-e745e3d37768" providerId="ADAL" clId="{9CBA16DF-C699-42C1-8A20-4D639ECDE854}" dt="2024-03-22T13:56:59.651" v="4"/>
          <ac:spMkLst>
            <pc:docMk/>
            <pc:sldMk cId="2717783544" sldId="257"/>
            <ac:spMk id="6" creationId="{5990AD01-2C7D-D2CE-CC3C-15AB72DF36CA}"/>
          </ac:spMkLst>
        </pc:spChg>
        <pc:spChg chg="add mod">
          <ac:chgData name="Jeļizaveta Šibatovska" userId="b701fa97-10ec-4b00-b462-e745e3d37768" providerId="ADAL" clId="{9CBA16DF-C699-42C1-8A20-4D639ECDE854}" dt="2024-03-22T13:56:59.651" v="4"/>
          <ac:spMkLst>
            <pc:docMk/>
            <pc:sldMk cId="2717783544" sldId="257"/>
            <ac:spMk id="7" creationId="{50110F0B-234B-9D60-B159-1903C86666F8}"/>
          </ac:spMkLst>
        </pc:spChg>
        <pc:spChg chg="mod">
          <ac:chgData name="Jeļizaveta Šibatovska" userId="b701fa97-10ec-4b00-b462-e745e3d37768" providerId="ADAL" clId="{9CBA16DF-C699-42C1-8A20-4D639ECDE854}" dt="2024-03-22T13:54:58.610" v="0" actId="790"/>
          <ac:spMkLst>
            <pc:docMk/>
            <pc:sldMk cId="2717783544" sldId="257"/>
            <ac:spMk id="84" creationId="{5183FE15-7B24-4847-81A1-8101EC010D68}"/>
          </ac:spMkLst>
        </pc:spChg>
        <pc:spChg chg="mod">
          <ac:chgData name="Jeļizaveta Šibatovska" userId="b701fa97-10ec-4b00-b462-e745e3d37768" providerId="ADAL" clId="{9CBA16DF-C699-42C1-8A20-4D639ECDE854}" dt="2024-03-22T13:54:58.610" v="0" actId="790"/>
          <ac:spMkLst>
            <pc:docMk/>
            <pc:sldMk cId="2717783544" sldId="257"/>
            <ac:spMk id="85" creationId="{2483C09A-3BE9-F87C-A7A7-FBFA188ABC39}"/>
          </ac:spMkLst>
        </pc:spChg>
        <pc:spChg chg="mod">
          <ac:chgData name="Jeļizaveta Šibatovska" userId="b701fa97-10ec-4b00-b462-e745e3d37768" providerId="ADAL" clId="{9CBA16DF-C699-42C1-8A20-4D639ECDE854}" dt="2024-03-22T13:54:58.610" v="0" actId="790"/>
          <ac:spMkLst>
            <pc:docMk/>
            <pc:sldMk cId="2717783544" sldId="257"/>
            <ac:spMk id="86" creationId="{975046B6-07BB-18B4-A74F-0B3BE82E4983}"/>
          </ac:spMkLst>
        </pc:spChg>
        <pc:spChg chg="mod">
          <ac:chgData name="Jeļizaveta Šibatovska" userId="b701fa97-10ec-4b00-b462-e745e3d37768" providerId="ADAL" clId="{9CBA16DF-C699-42C1-8A20-4D639ECDE854}" dt="2024-03-22T13:54:58.610" v="0" actId="790"/>
          <ac:spMkLst>
            <pc:docMk/>
            <pc:sldMk cId="2717783544" sldId="257"/>
            <ac:spMk id="87" creationId="{451E1EC4-7F48-A077-81C6-A90E33A56F61}"/>
          </ac:spMkLst>
        </pc:spChg>
        <pc:spChg chg="mod">
          <ac:chgData name="Jeļizaveta Šibatovska" userId="b701fa97-10ec-4b00-b462-e745e3d37768" providerId="ADAL" clId="{9CBA16DF-C699-42C1-8A20-4D639ECDE854}" dt="2024-03-22T13:54:58.610" v="0" actId="790"/>
          <ac:spMkLst>
            <pc:docMk/>
            <pc:sldMk cId="2717783544" sldId="257"/>
            <ac:spMk id="88" creationId="{F16EE8AD-1E4F-E8A5-BFEE-CAABC720D2A2}"/>
          </ac:spMkLst>
        </pc:spChg>
        <pc:spChg chg="mod">
          <ac:chgData name="Jeļizaveta Šibatovska" userId="b701fa97-10ec-4b00-b462-e745e3d37768" providerId="ADAL" clId="{9CBA16DF-C699-42C1-8A20-4D639ECDE854}" dt="2024-03-22T13:54:58.610" v="0" actId="790"/>
          <ac:spMkLst>
            <pc:docMk/>
            <pc:sldMk cId="2717783544" sldId="257"/>
            <ac:spMk id="89" creationId="{913DF887-2A76-A8B5-DBC1-9C2D4429B2E4}"/>
          </ac:spMkLst>
        </pc:spChg>
        <pc:spChg chg="del mod">
          <ac:chgData name="Jeļizaveta Šibatovska" userId="b701fa97-10ec-4b00-b462-e745e3d37768" providerId="ADAL" clId="{9CBA16DF-C699-42C1-8A20-4D639ECDE854}" dt="2024-03-22T13:56:40.776" v="3" actId="478"/>
          <ac:spMkLst>
            <pc:docMk/>
            <pc:sldMk cId="2717783544" sldId="257"/>
            <ac:spMk id="90" creationId="{41CB4F71-4173-5614-0F87-C06793E78935}"/>
          </ac:spMkLst>
        </pc:spChg>
        <pc:spChg chg="mod">
          <ac:chgData name="Jeļizaveta Šibatovska" userId="b701fa97-10ec-4b00-b462-e745e3d37768" providerId="ADAL" clId="{9CBA16DF-C699-42C1-8A20-4D639ECDE854}" dt="2024-03-22T13:54:58.610" v="0" actId="790"/>
          <ac:spMkLst>
            <pc:docMk/>
            <pc:sldMk cId="2717783544" sldId="257"/>
            <ac:spMk id="91" creationId="{05751B44-31F8-DECB-76B8-D47E9CCF2C87}"/>
          </ac:spMkLst>
        </pc:spChg>
        <pc:spChg chg="mod">
          <ac:chgData name="Jeļizaveta Šibatovska" userId="b701fa97-10ec-4b00-b462-e745e3d37768" providerId="ADAL" clId="{9CBA16DF-C699-42C1-8A20-4D639ECDE854}" dt="2024-03-22T13:54:58.610" v="0" actId="790"/>
          <ac:spMkLst>
            <pc:docMk/>
            <pc:sldMk cId="2717783544" sldId="257"/>
            <ac:spMk id="92" creationId="{E5582B95-8949-0997-6023-D5910CE07328}"/>
          </ac:spMkLst>
        </pc:spChg>
        <pc:spChg chg="mod">
          <ac:chgData name="Jeļizaveta Šibatovska" userId="b701fa97-10ec-4b00-b462-e745e3d37768" providerId="ADAL" clId="{9CBA16DF-C699-42C1-8A20-4D639ECDE854}" dt="2024-03-22T13:54:58.610" v="0" actId="790"/>
          <ac:spMkLst>
            <pc:docMk/>
            <pc:sldMk cId="2717783544" sldId="257"/>
            <ac:spMk id="93" creationId="{BA4010F3-F2BC-CC06-F3B8-5C003C7778FB}"/>
          </ac:spMkLst>
        </pc:spChg>
        <pc:spChg chg="mod">
          <ac:chgData name="Jeļizaveta Šibatovska" userId="b701fa97-10ec-4b00-b462-e745e3d37768" providerId="ADAL" clId="{9CBA16DF-C699-42C1-8A20-4D639ECDE854}" dt="2024-03-22T13:54:58.610" v="0" actId="790"/>
          <ac:spMkLst>
            <pc:docMk/>
            <pc:sldMk cId="2717783544" sldId="257"/>
            <ac:spMk id="94" creationId="{5D84BEA7-A6CA-CEB8-8DDE-3F8109CAF6CA}"/>
          </ac:spMkLst>
        </pc:spChg>
        <pc:spChg chg="mod">
          <ac:chgData name="Jeļizaveta Šibatovska" userId="b701fa97-10ec-4b00-b462-e745e3d37768" providerId="ADAL" clId="{9CBA16DF-C699-42C1-8A20-4D639ECDE854}" dt="2024-03-22T13:54:58.610" v="0" actId="790"/>
          <ac:spMkLst>
            <pc:docMk/>
            <pc:sldMk cId="2717783544" sldId="257"/>
            <ac:spMk id="95" creationId="{301AD23E-26F5-2E44-7628-441E90402CDF}"/>
          </ac:spMkLst>
        </pc:spChg>
        <pc:spChg chg="mod">
          <ac:chgData name="Jeļizaveta Šibatovska" userId="b701fa97-10ec-4b00-b462-e745e3d37768" providerId="ADAL" clId="{9CBA16DF-C699-42C1-8A20-4D639ECDE854}" dt="2024-03-22T13:54:58.610" v="0" actId="790"/>
          <ac:spMkLst>
            <pc:docMk/>
            <pc:sldMk cId="2717783544" sldId="257"/>
            <ac:spMk id="96" creationId="{1AE0709B-DEA8-C058-F9A2-8848446902C6}"/>
          </ac:spMkLst>
        </pc:spChg>
        <pc:spChg chg="mod">
          <ac:chgData name="Jeļizaveta Šibatovska" userId="b701fa97-10ec-4b00-b462-e745e3d37768" providerId="ADAL" clId="{9CBA16DF-C699-42C1-8A20-4D639ECDE854}" dt="2024-03-22T13:54:58.610" v="0" actId="790"/>
          <ac:spMkLst>
            <pc:docMk/>
            <pc:sldMk cId="2717783544" sldId="257"/>
            <ac:spMk id="97" creationId="{FE29C23D-4BB8-81E5-8B46-274E7191380B}"/>
          </ac:spMkLst>
        </pc:spChg>
        <pc:spChg chg="mod">
          <ac:chgData name="Jeļizaveta Šibatovska" userId="b701fa97-10ec-4b00-b462-e745e3d37768" providerId="ADAL" clId="{9CBA16DF-C699-42C1-8A20-4D639ECDE854}" dt="2024-03-22T13:54:58.610" v="0" actId="790"/>
          <ac:spMkLst>
            <pc:docMk/>
            <pc:sldMk cId="2717783544" sldId="257"/>
            <ac:spMk id="98" creationId="{7309CA6D-A71E-C0EF-6A30-AC3383119A6F}"/>
          </ac:spMkLst>
        </pc:spChg>
        <pc:spChg chg="mod">
          <ac:chgData name="Jeļizaveta Šibatovska" userId="b701fa97-10ec-4b00-b462-e745e3d37768" providerId="ADAL" clId="{9CBA16DF-C699-42C1-8A20-4D639ECDE854}" dt="2024-03-22T13:54:58.610" v="0" actId="790"/>
          <ac:spMkLst>
            <pc:docMk/>
            <pc:sldMk cId="2717783544" sldId="257"/>
            <ac:spMk id="99" creationId="{73618FCC-5481-28C9-8F45-987A62774417}"/>
          </ac:spMkLst>
        </pc:spChg>
        <pc:spChg chg="del mod">
          <ac:chgData name="Jeļizaveta Šibatovska" userId="b701fa97-10ec-4b00-b462-e745e3d37768" providerId="ADAL" clId="{9CBA16DF-C699-42C1-8A20-4D639ECDE854}" dt="2024-03-22T13:56:36.582" v="2" actId="478"/>
          <ac:spMkLst>
            <pc:docMk/>
            <pc:sldMk cId="2717783544" sldId="257"/>
            <ac:spMk id="100" creationId="{2B634DF0-B413-1D40-89AF-7E65AF0E6369}"/>
          </ac:spMkLst>
        </pc:spChg>
        <pc:spChg chg="mod">
          <ac:chgData name="Jeļizaveta Šibatovska" userId="b701fa97-10ec-4b00-b462-e745e3d37768" providerId="ADAL" clId="{9CBA16DF-C699-42C1-8A20-4D639ECDE854}" dt="2024-03-22T13:54:58.610" v="0" actId="790"/>
          <ac:spMkLst>
            <pc:docMk/>
            <pc:sldMk cId="2717783544" sldId="257"/>
            <ac:spMk id="101" creationId="{8BC0041C-11DC-128C-E00A-A1D5E1A153BE}"/>
          </ac:spMkLst>
        </pc:spChg>
        <pc:spChg chg="del mod">
          <ac:chgData name="Jeļizaveta Šibatovska" userId="b701fa97-10ec-4b00-b462-e745e3d37768" providerId="ADAL" clId="{9CBA16DF-C699-42C1-8A20-4D639ECDE854}" dt="2024-03-22T13:56:32.252" v="1" actId="478"/>
          <ac:spMkLst>
            <pc:docMk/>
            <pc:sldMk cId="2717783544" sldId="257"/>
            <ac:spMk id="102" creationId="{C435F770-98CF-BFF9-AEA2-74C08413CE47}"/>
          </ac:spMkLst>
        </pc:spChg>
        <pc:spChg chg="mod">
          <ac:chgData name="Jeļizaveta Šibatovska" userId="b701fa97-10ec-4b00-b462-e745e3d37768" providerId="ADAL" clId="{9CBA16DF-C699-42C1-8A20-4D639ECDE854}" dt="2024-03-22T13:54:58.610" v="0" actId="790"/>
          <ac:spMkLst>
            <pc:docMk/>
            <pc:sldMk cId="2717783544" sldId="257"/>
            <ac:spMk id="103" creationId="{10F4062E-5C29-0DA1-C94D-D5559D95B62D}"/>
          </ac:spMkLst>
        </pc:spChg>
      </pc:sldChg>
    </pc:docChg>
  </pc:docChgLst>
  <pc:docChgLst>
    <pc:chgData name="Jeļizaveta Šibatovska" userId="b701fa97-10ec-4b00-b462-e745e3d37768" providerId="ADAL" clId="{80615091-5DB6-4896-9CA7-A5E949288EFC}"/>
    <pc:docChg chg="undo redo custSel modSld">
      <pc:chgData name="Jeļizaveta Šibatovska" userId="b701fa97-10ec-4b00-b462-e745e3d37768" providerId="ADAL" clId="{80615091-5DB6-4896-9CA7-A5E949288EFC}" dt="2024-03-19T07:59:19.233" v="121" actId="20577"/>
      <pc:docMkLst>
        <pc:docMk/>
      </pc:docMkLst>
      <pc:sldChg chg="addSp modSp mod addCm delCm modCm modNotesTx">
        <pc:chgData name="Jeļizaveta Šibatovska" userId="b701fa97-10ec-4b00-b462-e745e3d37768" providerId="ADAL" clId="{80615091-5DB6-4896-9CA7-A5E949288EFC}" dt="2024-03-19T07:59:19.233" v="121" actId="20577"/>
        <pc:sldMkLst>
          <pc:docMk/>
          <pc:sldMk cId="0" sldId="256"/>
        </pc:sldMkLst>
        <pc:spChg chg="mod">
          <ac:chgData name="Jeļizaveta Šibatovska" userId="b701fa97-10ec-4b00-b462-e745e3d37768" providerId="ADAL" clId="{80615091-5DB6-4896-9CA7-A5E949288EFC}" dt="2024-03-18T15:34:23.019" v="106" actId="20577"/>
          <ac:spMkLst>
            <pc:docMk/>
            <pc:sldMk cId="0" sldId="256"/>
            <ac:spMk id="4" creationId="{00000000-0000-0000-0000-000000000000}"/>
          </ac:spMkLst>
        </pc:spChg>
        <pc:spChg chg="mod">
          <ac:chgData name="Jeļizaveta Šibatovska" userId="b701fa97-10ec-4b00-b462-e745e3d37768" providerId="ADAL" clId="{80615091-5DB6-4896-9CA7-A5E949288EFC}" dt="2024-03-18T15:39:45.472" v="112" actId="20577"/>
          <ac:spMkLst>
            <pc:docMk/>
            <pc:sldMk cId="0" sldId="256"/>
            <ac:spMk id="5" creationId="{00000000-0000-0000-0000-000000000000}"/>
          </ac:spMkLst>
        </pc:spChg>
        <pc:spChg chg="mod">
          <ac:chgData name="Jeļizaveta Šibatovska" userId="b701fa97-10ec-4b00-b462-e745e3d37768" providerId="ADAL" clId="{80615091-5DB6-4896-9CA7-A5E949288EFC}" dt="2024-03-19T07:58:28.130" v="115"/>
          <ac:spMkLst>
            <pc:docMk/>
            <pc:sldMk cId="0" sldId="256"/>
            <ac:spMk id="7" creationId="{00000000-0000-0000-0000-000000000000}"/>
          </ac:spMkLst>
        </pc:spChg>
        <pc:spChg chg="mod">
          <ac:chgData name="Jeļizaveta Šibatovska" userId="b701fa97-10ec-4b00-b462-e745e3d37768" providerId="ADAL" clId="{80615091-5DB6-4896-9CA7-A5E949288EFC}" dt="2024-03-18T13:13:58.941" v="41" actId="14100"/>
          <ac:spMkLst>
            <pc:docMk/>
            <pc:sldMk cId="0" sldId="256"/>
            <ac:spMk id="8" creationId="{00000000-0000-0000-0000-000000000000}"/>
          </ac:spMkLst>
        </pc:spChg>
        <pc:spChg chg="add mod">
          <ac:chgData name="Jeļizaveta Šibatovska" userId="b701fa97-10ec-4b00-b462-e745e3d37768" providerId="ADAL" clId="{80615091-5DB6-4896-9CA7-A5E949288EFC}" dt="2024-03-19T07:58:15.999" v="114"/>
          <ac:spMkLst>
            <pc:docMk/>
            <pc:sldMk cId="0" sldId="256"/>
            <ac:spMk id="10" creationId="{DE33B56C-C5CF-9142-95AD-480825B0A4CF}"/>
          </ac:spMkLst>
        </pc:spChg>
        <pc:spChg chg="mod">
          <ac:chgData name="Jeļizaveta Šibatovska" userId="b701fa97-10ec-4b00-b462-e745e3d37768" providerId="ADAL" clId="{80615091-5DB6-4896-9CA7-A5E949288EFC}" dt="2024-03-18T13:15:59.246" v="60" actId="255"/>
          <ac:spMkLst>
            <pc:docMk/>
            <pc:sldMk cId="0" sldId="256"/>
            <ac:spMk id="12" creationId="{00000000-0000-0000-0000-000000000000}"/>
          </ac:spMkLst>
        </pc:spChg>
        <pc:spChg chg="mod">
          <ac:chgData name="Jeļizaveta Šibatovska" userId="b701fa97-10ec-4b00-b462-e745e3d37768" providerId="ADAL" clId="{80615091-5DB6-4896-9CA7-A5E949288EFC}" dt="2024-03-19T07:58:34.211" v="117"/>
          <ac:spMkLst>
            <pc:docMk/>
            <pc:sldMk cId="0" sldId="256"/>
            <ac:spMk id="13" creationId="{00000000-0000-0000-0000-000000000000}"/>
          </ac:spMkLst>
        </pc:spChg>
        <pc:spChg chg="mod">
          <ac:chgData name="Jeļizaveta Šibatovska" userId="b701fa97-10ec-4b00-b462-e745e3d37768" providerId="ADAL" clId="{80615091-5DB6-4896-9CA7-A5E949288EFC}" dt="2024-03-18T13:12:14.754" v="1" actId="14100"/>
          <ac:spMkLst>
            <pc:docMk/>
            <pc:sldMk cId="0" sldId="256"/>
            <ac:spMk id="15" creationId="{00000000-0000-0000-0000-000000000000}"/>
          </ac:spMkLst>
        </pc:spChg>
        <pc:spChg chg="mod">
          <ac:chgData name="Jeļizaveta Šibatovska" userId="b701fa97-10ec-4b00-b462-e745e3d37768" providerId="ADAL" clId="{80615091-5DB6-4896-9CA7-A5E949288EFC}" dt="2024-03-19T07:59:19.233" v="121" actId="20577"/>
          <ac:spMkLst>
            <pc:docMk/>
            <pc:sldMk cId="0" sldId="256"/>
            <ac:spMk id="16" creationId="{00000000-0000-0000-0000-000000000000}"/>
          </ac:spMkLst>
        </pc:spChg>
        <pc:spChg chg="mod">
          <ac:chgData name="Jeļizaveta Šibatovska" userId="b701fa97-10ec-4b00-b462-e745e3d37768" providerId="ADAL" clId="{80615091-5DB6-4896-9CA7-A5E949288EFC}" dt="2024-03-19T07:59:04.543" v="120"/>
          <ac:spMkLst>
            <pc:docMk/>
            <pc:sldMk cId="0" sldId="256"/>
            <ac:spMk id="17" creationId="{00000000-0000-0000-0000-000000000000}"/>
          </ac:spMkLst>
        </pc:spChg>
        <pc:spChg chg="mod">
          <ac:chgData name="Jeļizaveta Šibatovska" userId="b701fa97-10ec-4b00-b462-e745e3d37768" providerId="ADAL" clId="{80615091-5DB6-4896-9CA7-A5E949288EFC}" dt="2024-03-18T13:14:45.792" v="51"/>
          <ac:spMkLst>
            <pc:docMk/>
            <pc:sldMk cId="0" sldId="256"/>
            <ac:spMk id="18" creationId="{00000000-0000-0000-0000-000000000000}"/>
          </ac:spMkLst>
        </pc:spChg>
        <pc:spChg chg="mod">
          <ac:chgData name="Jeļizaveta Šibatovska" userId="b701fa97-10ec-4b00-b462-e745e3d37768" providerId="ADAL" clId="{80615091-5DB6-4896-9CA7-A5E949288EFC}" dt="2024-03-18T13:13:48.601" v="38" actId="20577"/>
          <ac:spMkLst>
            <pc:docMk/>
            <pc:sldMk cId="0" sldId="256"/>
            <ac:spMk id="19" creationId="{00000000-0000-0000-0000-000000000000}"/>
          </ac:spMkLst>
        </pc:spChg>
        <pc:spChg chg="mod">
          <ac:chgData name="Jeļizaveta Šibatovska" userId="b701fa97-10ec-4b00-b462-e745e3d37768" providerId="ADAL" clId="{80615091-5DB6-4896-9CA7-A5E949288EFC}" dt="2024-03-18T13:14:04.396" v="42"/>
          <ac:spMkLst>
            <pc:docMk/>
            <pc:sldMk cId="0" sldId="256"/>
            <ac:spMk id="21" creationId="{7D423198-07A1-54A3-8144-96B35C2E14FB}"/>
          </ac:spMkLst>
        </pc:spChg>
        <pc:spChg chg="mod">
          <ac:chgData name="Jeļizaveta Šibatovska" userId="b701fa97-10ec-4b00-b462-e745e3d37768" providerId="ADAL" clId="{80615091-5DB6-4896-9CA7-A5E949288EFC}" dt="2024-03-19T07:58:31.295" v="116"/>
          <ac:spMkLst>
            <pc:docMk/>
            <pc:sldMk cId="0" sldId="256"/>
            <ac:spMk id="23" creationId="{C26E1015-C0D0-87B2-1CA6-776F6D967AC8}"/>
          </ac:spMkLst>
        </pc:spChg>
        <pc:spChg chg="mod">
          <ac:chgData name="Jeļizaveta Šibatovska" userId="b701fa97-10ec-4b00-b462-e745e3d37768" providerId="ADAL" clId="{80615091-5DB6-4896-9CA7-A5E949288EFC}" dt="2024-03-18T13:16:07.705" v="61" actId="255"/>
          <ac:spMkLst>
            <pc:docMk/>
            <pc:sldMk cId="0" sldId="256"/>
            <ac:spMk id="24" creationId="{E282F955-8E95-3F36-DA98-A4C55DCFB270}"/>
          </ac:spMkLst>
        </pc:spChg>
        <pc:spChg chg="mod">
          <ac:chgData name="Jeļizaveta Šibatovska" userId="b701fa97-10ec-4b00-b462-e745e3d37768" providerId="ADAL" clId="{80615091-5DB6-4896-9CA7-A5E949288EFC}" dt="2024-03-19T07:58:36.658" v="118"/>
          <ac:spMkLst>
            <pc:docMk/>
            <pc:sldMk cId="0" sldId="256"/>
            <ac:spMk id="26" creationId="{EF77D768-38A6-E3A7-55F3-8528FFA18C46}"/>
          </ac:spMkLst>
        </pc:spChg>
        <pc:spChg chg="mod">
          <ac:chgData name="Jeļizaveta Šibatovska" userId="b701fa97-10ec-4b00-b462-e745e3d37768" providerId="ADAL" clId="{80615091-5DB6-4896-9CA7-A5E949288EFC}" dt="2024-03-19T07:58:56.382" v="119" actId="20577"/>
          <ac:spMkLst>
            <pc:docMk/>
            <pc:sldMk cId="0" sldId="256"/>
            <ac:spMk id="27" creationId="{DE33B56C-C5CF-9142-95AD-480825B0A4CF}"/>
          </ac:spMkLst>
        </pc:spChg>
        <pc:spChg chg="mod">
          <ac:chgData name="Jeļizaveta Šibatovska" userId="b701fa97-10ec-4b00-b462-e745e3d37768" providerId="ADAL" clId="{80615091-5DB6-4896-9CA7-A5E949288EFC}" dt="2024-03-18T15:02:23.277" v="77" actId="14100"/>
          <ac:spMkLst>
            <pc:docMk/>
            <pc:sldMk cId="0" sldId="256"/>
            <ac:spMk id="28" creationId="{AF494F67-7279-3493-7BC4-78A75C22302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eļizaveta Šibatovska" userId="b701fa97-10ec-4b00-b462-e745e3d37768" providerId="ADAL" clId="{80615091-5DB6-4896-9CA7-A5E949288EFC}" dt="2024-03-18T13:20:14.074" v="63"/>
              <pc2:cmMkLst xmlns:pc2="http://schemas.microsoft.com/office/powerpoint/2019/9/main/command">
                <pc:docMk/>
                <pc:sldMk cId="0" sldId="256"/>
                <pc2:cmMk id="{564B530E-A3E4-4B7E-8034-5653156D247C}"/>
              </pc2:cmMkLst>
            </pc226:cmChg>
            <pc226:cmChg xmlns:pc226="http://schemas.microsoft.com/office/powerpoint/2022/06/main/command" chg="add del mod">
              <pc226:chgData name="Jeļizaveta Šibatovska" userId="b701fa97-10ec-4b00-b462-e745e3d37768" providerId="ADAL" clId="{80615091-5DB6-4896-9CA7-A5E949288EFC}" dt="2024-03-18T15:02:32.680" v="79"/>
              <pc2:cmMkLst xmlns:pc2="http://schemas.microsoft.com/office/powerpoint/2019/9/main/command">
                <pc:docMk/>
                <pc:sldMk cId="0" sldId="256"/>
                <pc2:cmMk id="{C47C526B-665D-42E1-B503-E476DFB4E5B4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42320-9C8E-440A-AEF7-351408F03970}" type="datetimeFigureOut">
              <a:rPr lang="lv-LV" smtClean="0"/>
              <a:t>22.03.2024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257300"/>
            <a:ext cx="6784975" cy="3392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4837113"/>
            <a:ext cx="16084550" cy="3959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48813"/>
            <a:ext cx="8712200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9548813"/>
            <a:ext cx="8712200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AF415-19AD-42C8-9DEA-A926B95F214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03297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dirty="0">
                <a:effectLst/>
                <a:latin typeface="Segoe UI" panose="020B0502040204020203" pitchFamily="34" charset="0"/>
              </a:rPr>
              <a:t>Sekojošās informācijas pievienošanas </a:t>
            </a:r>
            <a:r>
              <a:rPr lang="lv-LV" sz="1200" b="1" dirty="0">
                <a:effectLst/>
                <a:latin typeface="Segoe UI" panose="020B0502040204020203" pitchFamily="34" charset="0"/>
              </a:rPr>
              <a:t>NAV OBLIGĀTA</a:t>
            </a:r>
            <a:r>
              <a:rPr lang="lv-LV" sz="1200" dirty="0">
                <a:effectLst/>
                <a:latin typeface="Segoe UI" panose="020B0502040204020203" pitchFamily="34" charset="0"/>
              </a:rPr>
              <a:t>:</a:t>
            </a:r>
            <a:br>
              <a:rPr lang="lv-LV" sz="1200" dirty="0">
                <a:effectLst/>
                <a:latin typeface="Segoe UI" panose="020B0502040204020203" pitchFamily="34" charset="0"/>
              </a:rPr>
            </a:br>
            <a:r>
              <a:rPr lang="lv-LV" sz="1200" dirty="0">
                <a:effectLst/>
                <a:latin typeface="Segoe UI" panose="020B0502040204020203" pitchFamily="34" charset="0"/>
              </a:rPr>
              <a:t>1. Investīciju objekta nosaukums, budžets un līdzfinansējums,</a:t>
            </a:r>
            <a:br>
              <a:rPr lang="lv-LV" sz="1200" dirty="0">
                <a:effectLst/>
                <a:latin typeface="Segoe UI" panose="020B0502040204020203" pitchFamily="34" charset="0"/>
              </a:rPr>
            </a:br>
            <a:r>
              <a:rPr lang="lv-LV" sz="1200" dirty="0">
                <a:effectLst/>
                <a:latin typeface="Segoe UI" panose="020B0502040204020203" pitchFamily="34" charset="0"/>
              </a:rPr>
              <a:t>2. Partneru logo, nosaukumi un kontaktinformācija,</a:t>
            </a:r>
            <a:br>
              <a:rPr lang="lv-LV" sz="1200" dirty="0">
                <a:effectLst/>
                <a:latin typeface="Segoe UI" panose="020B0502040204020203" pitchFamily="34" charset="0"/>
              </a:rPr>
            </a:br>
            <a:r>
              <a:rPr lang="lv-LV" sz="1200" dirty="0">
                <a:effectLst/>
                <a:latin typeface="Segoe UI" panose="020B0502040204020203" pitchFamily="34" charset="0"/>
              </a:rPr>
              <a:t>3. QR kods.</a:t>
            </a:r>
            <a:br>
              <a:rPr lang="lv-LV" sz="1200" dirty="0">
                <a:effectLst/>
                <a:latin typeface="Segoe UI" panose="020B0502040204020203" pitchFamily="34" charset="0"/>
              </a:rPr>
            </a:br>
            <a:r>
              <a:rPr lang="lv-LV" sz="1200" b="1" dirty="0">
                <a:effectLst/>
                <a:latin typeface="Segoe UI" panose="020B0502040204020203" pitchFamily="34" charset="0"/>
              </a:rPr>
              <a:t>Lūdzu, izdzēsies augstāk minētās ailes, kuras netiks aizpildītas!</a:t>
            </a:r>
            <a:endParaRPr lang="lv-LV" sz="1200" b="1" dirty="0">
              <a:effectLst/>
              <a:latin typeface="Arial" panose="020B0604020202020204" pitchFamily="34" charset="0"/>
            </a:endParaRPr>
          </a:p>
          <a:p>
            <a:endParaRPr lang="lt-LT" dirty="0"/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AF415-19AD-42C8-9DEA-A926B95F2143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97984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6135"/>
            <a:ext cx="17088486" cy="2110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rgbClr val="003399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29148"/>
            <a:ext cx="14072870" cy="25130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003399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311971"/>
            <a:ext cx="18093690" cy="6634353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6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003399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1971"/>
            <a:ext cx="8745284" cy="66343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1971"/>
            <a:ext cx="8745284" cy="66343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003399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09421" y="1073030"/>
            <a:ext cx="3353434" cy="498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rgbClr val="003399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9348407"/>
            <a:ext cx="6433312" cy="502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9348407"/>
            <a:ext cx="4623943" cy="502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9348407"/>
            <a:ext cx="4623943" cy="502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Holder 3"/>
          <p:cNvSpPr>
            <a:spLocks noGrp="1"/>
          </p:cNvSpPr>
          <p:nvPr>
            <p:ph type="body" idx="1"/>
          </p:nvPr>
        </p:nvSpPr>
        <p:spPr>
          <a:xfrm>
            <a:off x="1005205" y="2311971"/>
            <a:ext cx="18093690" cy="66343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6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lit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bject 4">
            <a:extLst>
              <a:ext uri="{FF2B5EF4-FFF2-40B4-BE49-F238E27FC236}">
                <a16:creationId xmlns:a16="http://schemas.microsoft.com/office/drawing/2014/main" id="{5183FE15-7B24-4847-81A1-8101EC010D68}"/>
              </a:ext>
            </a:extLst>
          </p:cNvPr>
          <p:cNvSpPr txBox="1"/>
          <p:nvPr/>
        </p:nvSpPr>
        <p:spPr>
          <a:xfrm>
            <a:off x="17976850" y="8116561"/>
            <a:ext cx="1356339" cy="1336648"/>
          </a:xfrm>
          <a:prstGeom prst="rect">
            <a:avLst/>
          </a:prstGeom>
          <a:ln w="34459">
            <a:solidFill>
              <a:srgbClr val="003399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lang="lv-LV" sz="1650" b="1" dirty="0">
                <a:solidFill>
                  <a:srgbClr val="003399"/>
                </a:solidFill>
                <a:latin typeface="Open Sans"/>
                <a:cs typeface="Open Sans"/>
              </a:rPr>
              <a:t>QR</a:t>
            </a:r>
            <a:r>
              <a:rPr lang="lv-LV" sz="1650" b="1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lv-LV" sz="1650" b="1" spc="-20" dirty="0">
                <a:solidFill>
                  <a:srgbClr val="003399"/>
                </a:solidFill>
                <a:latin typeface="Open Sans"/>
                <a:cs typeface="Open Sans"/>
              </a:rPr>
              <a:t>KODS</a:t>
            </a:r>
            <a:endParaRPr lang="lv-LV" sz="1650" dirty="0">
              <a:latin typeface="Open Sans"/>
              <a:cs typeface="Open Sans"/>
            </a:endParaRPr>
          </a:p>
          <a:p>
            <a:pPr marL="95250" marR="90170" indent="1905" algn="ctr">
              <a:lnSpc>
                <a:spcPct val="101600"/>
              </a:lnSpc>
              <a:spcBef>
                <a:spcPts val="190"/>
              </a:spcBef>
            </a:pPr>
            <a:r>
              <a:rPr lang="lv-LV" sz="850" b="1" dirty="0">
                <a:solidFill>
                  <a:srgbClr val="003399"/>
                </a:solidFill>
                <a:latin typeface="Open Sans"/>
                <a:cs typeface="Open Sans"/>
              </a:rPr>
              <a:t>PIEVIENOJIET QR KODU, KAS IR SAISTĪTS AR PROJEKTA SADAĻU </a:t>
            </a:r>
            <a:r>
              <a:rPr lang="lv-LV" sz="850" b="1" dirty="0">
                <a:solidFill>
                  <a:srgbClr val="003399"/>
                </a:solidFill>
                <a:latin typeface="Open Sans"/>
                <a:cs typeface="Open Sans"/>
                <a:hlinkClick r:id="rId3"/>
              </a:rPr>
              <a:t>www.latlit.eu</a:t>
            </a:r>
            <a:r>
              <a:rPr lang="lv-LV" sz="850" b="1" dirty="0">
                <a:solidFill>
                  <a:srgbClr val="003399"/>
                </a:solidFill>
                <a:latin typeface="Open Sans"/>
                <a:cs typeface="Open Sans"/>
              </a:rPr>
              <a:t>,</a:t>
            </a:r>
          </a:p>
          <a:p>
            <a:pPr marL="95250" marR="90170" indent="1905" algn="ctr">
              <a:lnSpc>
                <a:spcPct val="101600"/>
              </a:lnSpc>
              <a:spcBef>
                <a:spcPts val="190"/>
              </a:spcBef>
            </a:pPr>
            <a:r>
              <a:rPr lang="lv-LV" sz="850" b="1" dirty="0">
                <a:solidFill>
                  <a:srgbClr val="FF0000"/>
                </a:solidFill>
                <a:latin typeface="Open Sans"/>
                <a:cs typeface="Open Sans"/>
              </a:rPr>
              <a:t>VAI IZDZĒSIET ŠO LAUKU</a:t>
            </a:r>
          </a:p>
        </p:txBody>
      </p:sp>
      <p:sp>
        <p:nvSpPr>
          <p:cNvPr id="85" name="object 5">
            <a:extLst>
              <a:ext uri="{FF2B5EF4-FFF2-40B4-BE49-F238E27FC236}">
                <a16:creationId xmlns:a16="http://schemas.microsoft.com/office/drawing/2014/main" id="{2483C09A-3BE9-F87C-A7A7-FBFA188ABC39}"/>
              </a:ext>
            </a:extLst>
          </p:cNvPr>
          <p:cNvSpPr txBox="1"/>
          <p:nvPr/>
        </p:nvSpPr>
        <p:spPr>
          <a:xfrm>
            <a:off x="6918735" y="8645633"/>
            <a:ext cx="756717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lv-LV" sz="800" b="1" dirty="0">
                <a:solidFill>
                  <a:srgbClr val="003399"/>
                </a:solidFill>
                <a:latin typeface="Open Sans"/>
                <a:cs typeface="Open Sans"/>
              </a:rPr>
              <a:t>PIEVIENOJIET PROJEKTA PARTNERU LOGOTIPUS, NOSAUKUMUS UN KONTAKTINFORMĀCIJU. KATRS LOGOTIPS NEDRĪKST BŪT LIELĀKS PAR ES EMBLĒMU, MĒROT AUGSTUMĀ VAI PLATUMĀ, SASKAŅĀ AR EIROPAS SAVIENĪBAS EMBLĒMAS IZMANTOŠANAS PRASĪBĀM. </a:t>
            </a:r>
            <a:r>
              <a:rPr lang="lv-LV" sz="800" b="1" dirty="0">
                <a:solidFill>
                  <a:srgbClr val="FF0000"/>
                </a:solidFill>
                <a:latin typeface="Open Sans"/>
                <a:cs typeface="Open Sans"/>
              </a:rPr>
              <a:t>VAI IZDZĒSIET ŠO LAUKU</a:t>
            </a:r>
            <a:endParaRPr lang="lv-LV" sz="800" dirty="0">
              <a:solidFill>
                <a:srgbClr val="FF0000"/>
              </a:solidFill>
              <a:latin typeface="Open Sans"/>
              <a:cs typeface="Open Sans"/>
            </a:endParaRPr>
          </a:p>
        </p:txBody>
      </p:sp>
      <p:sp>
        <p:nvSpPr>
          <p:cNvPr id="86" name="object 6">
            <a:extLst>
              <a:ext uri="{FF2B5EF4-FFF2-40B4-BE49-F238E27FC236}">
                <a16:creationId xmlns:a16="http://schemas.microsoft.com/office/drawing/2014/main" id="{975046B6-07BB-18B4-A74F-0B3BE82E4983}"/>
              </a:ext>
            </a:extLst>
          </p:cNvPr>
          <p:cNvSpPr/>
          <p:nvPr/>
        </p:nvSpPr>
        <p:spPr>
          <a:xfrm>
            <a:off x="2784413" y="7800089"/>
            <a:ext cx="16565880" cy="0"/>
          </a:xfrm>
          <a:custGeom>
            <a:avLst/>
            <a:gdLst/>
            <a:ahLst/>
            <a:cxnLst/>
            <a:rect l="l" t="t" r="r" b="b"/>
            <a:pathLst>
              <a:path w="16565880">
                <a:moveTo>
                  <a:pt x="16565754" y="0"/>
                </a:moveTo>
                <a:lnTo>
                  <a:pt x="0" y="0"/>
                </a:lnTo>
              </a:path>
            </a:pathLst>
          </a:custGeom>
          <a:ln w="26088">
            <a:solidFill>
              <a:srgbClr val="9EADE5"/>
            </a:solidFill>
          </a:ln>
        </p:spPr>
        <p:txBody>
          <a:bodyPr wrap="square" lIns="0" tIns="0" rIns="0" bIns="0" rtlCol="0"/>
          <a:lstStyle/>
          <a:p>
            <a:endParaRPr lang="lv-LV" dirty="0"/>
          </a:p>
        </p:txBody>
      </p:sp>
      <p:sp>
        <p:nvSpPr>
          <p:cNvPr id="87" name="object 7">
            <a:extLst>
              <a:ext uri="{FF2B5EF4-FFF2-40B4-BE49-F238E27FC236}">
                <a16:creationId xmlns:a16="http://schemas.microsoft.com/office/drawing/2014/main" id="{451E1EC4-7F48-A077-81C6-A90E33A56F61}"/>
              </a:ext>
            </a:extLst>
          </p:cNvPr>
          <p:cNvSpPr txBox="1"/>
          <p:nvPr/>
        </p:nvSpPr>
        <p:spPr>
          <a:xfrm>
            <a:off x="4305716" y="7292303"/>
            <a:ext cx="1732914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5"/>
              </a:spcBef>
            </a:pPr>
            <a:r>
              <a:rPr lang="lv-LV" sz="1950" b="1" spc="95" dirty="0">
                <a:solidFill>
                  <a:srgbClr val="003399"/>
                </a:solidFill>
                <a:latin typeface="Open Sans"/>
                <a:cs typeface="Open Sans"/>
              </a:rPr>
              <a:t>––– ––– </a:t>
            </a:r>
            <a:r>
              <a:rPr lang="lv-LV" sz="1950" b="1" spc="-25" dirty="0">
                <a:solidFill>
                  <a:srgbClr val="003399"/>
                </a:solidFill>
                <a:latin typeface="Open Sans"/>
                <a:cs typeface="Open Sans"/>
              </a:rPr>
              <a:t>EUR</a:t>
            </a:r>
            <a:endParaRPr lang="lv-LV" sz="1950" dirty="0">
              <a:latin typeface="Open Sans"/>
              <a:cs typeface="Open Sans"/>
            </a:endParaRPr>
          </a:p>
        </p:txBody>
      </p:sp>
      <p:sp>
        <p:nvSpPr>
          <p:cNvPr id="88" name="object 8">
            <a:extLst>
              <a:ext uri="{FF2B5EF4-FFF2-40B4-BE49-F238E27FC236}">
                <a16:creationId xmlns:a16="http://schemas.microsoft.com/office/drawing/2014/main" id="{F16EE8AD-1E4F-E8A5-BFEE-CAABC720D2A2}"/>
              </a:ext>
            </a:extLst>
          </p:cNvPr>
          <p:cNvSpPr txBox="1"/>
          <p:nvPr/>
        </p:nvSpPr>
        <p:spPr>
          <a:xfrm>
            <a:off x="4305716" y="6583431"/>
            <a:ext cx="2241134" cy="32252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lv-LV" sz="1950" dirty="0">
                <a:solidFill>
                  <a:srgbClr val="003399"/>
                </a:solidFill>
                <a:latin typeface="Open Sans"/>
                <a:cs typeface="Open Sans"/>
              </a:rPr>
              <a:t>Projekta budžets</a:t>
            </a:r>
            <a:r>
              <a:rPr lang="lv-LV" sz="1950" spc="-10" dirty="0">
                <a:solidFill>
                  <a:srgbClr val="003399"/>
                </a:solidFill>
                <a:latin typeface="Open Sans"/>
                <a:cs typeface="Open Sans"/>
              </a:rPr>
              <a:t>:</a:t>
            </a:r>
            <a:endParaRPr lang="lv-LV" sz="1950" dirty="0">
              <a:latin typeface="Open Sans"/>
              <a:cs typeface="Open Sans"/>
            </a:endParaRPr>
          </a:p>
        </p:txBody>
      </p:sp>
      <p:sp>
        <p:nvSpPr>
          <p:cNvPr id="89" name="object 9">
            <a:extLst>
              <a:ext uri="{FF2B5EF4-FFF2-40B4-BE49-F238E27FC236}">
                <a16:creationId xmlns:a16="http://schemas.microsoft.com/office/drawing/2014/main" id="{913DF887-2A76-A8B5-DBC1-9C2D4429B2E4}"/>
              </a:ext>
            </a:extLst>
          </p:cNvPr>
          <p:cNvSpPr txBox="1"/>
          <p:nvPr/>
        </p:nvSpPr>
        <p:spPr>
          <a:xfrm>
            <a:off x="17573142" y="7294616"/>
            <a:ext cx="1790064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5"/>
              </a:spcBef>
            </a:pPr>
            <a:r>
              <a:rPr lang="lv-LV" sz="1950" b="1" spc="-10" dirty="0">
                <a:solidFill>
                  <a:srgbClr val="003399"/>
                </a:solidFill>
                <a:latin typeface="Open Sans"/>
                <a:cs typeface="Open Sans"/>
              </a:rPr>
              <a:t>www.latlit.eu</a:t>
            </a:r>
            <a:endParaRPr lang="lv-LV" sz="1950" dirty="0">
              <a:latin typeface="Open Sans"/>
              <a:cs typeface="Open Sans"/>
            </a:endParaRPr>
          </a:p>
        </p:txBody>
      </p:sp>
      <p:sp>
        <p:nvSpPr>
          <p:cNvPr id="91" name="object 13">
            <a:extLst>
              <a:ext uri="{FF2B5EF4-FFF2-40B4-BE49-F238E27FC236}">
                <a16:creationId xmlns:a16="http://schemas.microsoft.com/office/drawing/2014/main" id="{05751B44-31F8-DECB-76B8-D47E9CCF2C87}"/>
              </a:ext>
            </a:extLst>
          </p:cNvPr>
          <p:cNvSpPr txBox="1"/>
          <p:nvPr/>
        </p:nvSpPr>
        <p:spPr>
          <a:xfrm>
            <a:off x="10019366" y="7292303"/>
            <a:ext cx="1732914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5"/>
              </a:spcBef>
            </a:pPr>
            <a:r>
              <a:rPr lang="lv-LV" sz="1950" b="1" spc="95" dirty="0">
                <a:solidFill>
                  <a:srgbClr val="003399"/>
                </a:solidFill>
                <a:latin typeface="Open Sans"/>
                <a:cs typeface="Open Sans"/>
              </a:rPr>
              <a:t>––– ––– </a:t>
            </a:r>
            <a:r>
              <a:rPr lang="lv-LV" sz="1950" b="1" spc="-25" dirty="0">
                <a:solidFill>
                  <a:srgbClr val="003399"/>
                </a:solidFill>
                <a:latin typeface="Open Sans"/>
                <a:cs typeface="Open Sans"/>
              </a:rPr>
              <a:t>EUR</a:t>
            </a:r>
            <a:endParaRPr lang="lv-LV" sz="1950" dirty="0">
              <a:latin typeface="Open Sans"/>
              <a:cs typeface="Open Sans"/>
            </a:endParaRPr>
          </a:p>
        </p:txBody>
      </p:sp>
      <p:sp>
        <p:nvSpPr>
          <p:cNvPr id="92" name="object 14">
            <a:extLst>
              <a:ext uri="{FF2B5EF4-FFF2-40B4-BE49-F238E27FC236}">
                <a16:creationId xmlns:a16="http://schemas.microsoft.com/office/drawing/2014/main" id="{E5582B95-8949-0997-6023-D5910CE07328}"/>
              </a:ext>
            </a:extLst>
          </p:cNvPr>
          <p:cNvSpPr txBox="1"/>
          <p:nvPr/>
        </p:nvSpPr>
        <p:spPr>
          <a:xfrm>
            <a:off x="18301068" y="682599"/>
            <a:ext cx="106235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5"/>
              </a:spcBef>
            </a:pPr>
            <a:r>
              <a:rPr lang="lv-LV" sz="1950" b="1" spc="80" dirty="0">
                <a:solidFill>
                  <a:srgbClr val="003399"/>
                </a:solidFill>
                <a:latin typeface="Open Sans"/>
                <a:cs typeface="Open Sans"/>
              </a:rPr>
              <a:t>LL-</a:t>
            </a:r>
            <a:r>
              <a:rPr lang="lv-LV" sz="1950" b="1" spc="70" dirty="0">
                <a:solidFill>
                  <a:srgbClr val="003399"/>
                </a:solidFill>
                <a:latin typeface="Open Sans"/>
                <a:cs typeface="Open Sans"/>
              </a:rPr>
              <a:t>00___</a:t>
            </a:r>
            <a:endParaRPr lang="lv-LV" sz="1950" dirty="0">
              <a:latin typeface="Open Sans"/>
              <a:cs typeface="Open Sans"/>
            </a:endParaRPr>
          </a:p>
        </p:txBody>
      </p:sp>
      <p:sp>
        <p:nvSpPr>
          <p:cNvPr id="93" name="object 15">
            <a:extLst>
              <a:ext uri="{FF2B5EF4-FFF2-40B4-BE49-F238E27FC236}">
                <a16:creationId xmlns:a16="http://schemas.microsoft.com/office/drawing/2014/main" id="{BA4010F3-F2BC-CC06-F3B8-5C003C7778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852650" y="1073030"/>
            <a:ext cx="451020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0" algn="r">
              <a:lnSpc>
                <a:spcPct val="100000"/>
              </a:lnSpc>
              <a:spcBef>
                <a:spcPts val="695"/>
              </a:spcBef>
            </a:pPr>
            <a:r>
              <a:rPr lang="lv-LV" sz="3200" b="1" dirty="0">
                <a:solidFill>
                  <a:srgbClr val="003399"/>
                </a:solidFill>
                <a:latin typeface="Open Sans"/>
                <a:cs typeface="Open Sans"/>
              </a:rPr>
              <a:t>Projekta akronīms</a:t>
            </a:r>
            <a:endParaRPr lang="lv-LV" sz="2000" dirty="0">
              <a:latin typeface="Open Sans"/>
              <a:cs typeface="Open Sans"/>
            </a:endParaRPr>
          </a:p>
        </p:txBody>
      </p:sp>
      <p:sp>
        <p:nvSpPr>
          <p:cNvPr id="94" name="object 16">
            <a:extLst>
              <a:ext uri="{FF2B5EF4-FFF2-40B4-BE49-F238E27FC236}">
                <a16:creationId xmlns:a16="http://schemas.microsoft.com/office/drawing/2014/main" id="{5D84BEA7-A6CA-CEB8-8DDE-3F8109CAF6CA}"/>
              </a:ext>
            </a:extLst>
          </p:cNvPr>
          <p:cNvSpPr txBox="1"/>
          <p:nvPr/>
        </p:nvSpPr>
        <p:spPr>
          <a:xfrm>
            <a:off x="13404851" y="1923942"/>
            <a:ext cx="5958312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880"/>
              </a:spcBef>
            </a:pPr>
            <a:r>
              <a:rPr lang="lv-LV" sz="1950" dirty="0">
                <a:solidFill>
                  <a:srgbClr val="003399"/>
                </a:solidFill>
                <a:latin typeface="Open Sans"/>
                <a:cs typeface="Open Sans"/>
              </a:rPr>
              <a:t>Lūdzu pievienojiet projekta nosaukumu</a:t>
            </a:r>
            <a:endParaRPr lang="lv-LV" sz="1950" dirty="0">
              <a:latin typeface="Open Sans"/>
              <a:cs typeface="Open Sans"/>
            </a:endParaRPr>
          </a:p>
        </p:txBody>
      </p:sp>
      <p:sp>
        <p:nvSpPr>
          <p:cNvPr id="95" name="object 17">
            <a:extLst>
              <a:ext uri="{FF2B5EF4-FFF2-40B4-BE49-F238E27FC236}">
                <a16:creationId xmlns:a16="http://schemas.microsoft.com/office/drawing/2014/main" id="{301AD23E-26F5-2E44-7628-441E90402CDF}"/>
              </a:ext>
            </a:extLst>
          </p:cNvPr>
          <p:cNvSpPr txBox="1"/>
          <p:nvPr/>
        </p:nvSpPr>
        <p:spPr>
          <a:xfrm>
            <a:off x="6775450" y="2672903"/>
            <a:ext cx="1258819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74420" algn="r">
              <a:spcBef>
                <a:spcPts val="100"/>
              </a:spcBef>
            </a:pPr>
            <a:r>
              <a:rPr lang="lv-LV" sz="1950" dirty="0">
                <a:solidFill>
                  <a:srgbClr val="003399"/>
                </a:solidFill>
                <a:latin typeface="Open Sans"/>
                <a:cs typeface="Open Sans"/>
              </a:rPr>
              <a:t>Lūdzu pievienojiet īsu projekta aprakstu, kas ietver </a:t>
            </a:r>
            <a:r>
              <a:rPr lang="lv-LV" sz="1950" spc="-50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br>
              <a:rPr lang="lv-LV" sz="1950" spc="-50" dirty="0">
                <a:solidFill>
                  <a:srgbClr val="003399"/>
                </a:solidFill>
                <a:latin typeface="Open Sans"/>
                <a:cs typeface="Open Sans"/>
              </a:rPr>
            </a:br>
            <a:r>
              <a:rPr lang="lv-LV" sz="1950" dirty="0">
                <a:solidFill>
                  <a:srgbClr val="003399"/>
                </a:solidFill>
                <a:latin typeface="Open Sans"/>
                <a:cs typeface="Open Sans"/>
              </a:rPr>
              <a:t>galveno mērķi, galvenās aktivitātes un rezultātus</a:t>
            </a:r>
            <a:endParaRPr lang="lv-LV" sz="1950" dirty="0">
              <a:latin typeface="Open Sans"/>
              <a:cs typeface="Open Sans"/>
            </a:endParaRPr>
          </a:p>
        </p:txBody>
      </p:sp>
      <p:sp>
        <p:nvSpPr>
          <p:cNvPr id="96" name="object 18">
            <a:extLst>
              <a:ext uri="{FF2B5EF4-FFF2-40B4-BE49-F238E27FC236}">
                <a16:creationId xmlns:a16="http://schemas.microsoft.com/office/drawing/2014/main" id="{1AE0709B-DEA8-C058-F9A2-8848446902C6}"/>
              </a:ext>
            </a:extLst>
          </p:cNvPr>
          <p:cNvSpPr txBox="1"/>
          <p:nvPr/>
        </p:nvSpPr>
        <p:spPr>
          <a:xfrm>
            <a:off x="2862183" y="7875321"/>
            <a:ext cx="6141085" cy="19941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lv-LV" sz="1200" dirty="0">
                <a:solidFill>
                  <a:srgbClr val="003399"/>
                </a:solidFill>
                <a:latin typeface="Open Sans"/>
                <a:cs typeface="Open Sans"/>
              </a:rPr>
              <a:t>Projektu līdzfinansē Interreg VI-A Latvijas–Lietuvas programma 2021.–2027. gadam</a:t>
            </a:r>
            <a:endParaRPr lang="lv-LV" sz="1200" dirty="0">
              <a:latin typeface="Open Sans"/>
              <a:cs typeface="Open Sans"/>
            </a:endParaRPr>
          </a:p>
        </p:txBody>
      </p:sp>
      <p:sp>
        <p:nvSpPr>
          <p:cNvPr id="97" name="object 19">
            <a:extLst>
              <a:ext uri="{FF2B5EF4-FFF2-40B4-BE49-F238E27FC236}">
                <a16:creationId xmlns:a16="http://schemas.microsoft.com/office/drawing/2014/main" id="{FE29C23D-4BB8-81E5-8B46-274E7191380B}"/>
              </a:ext>
            </a:extLst>
          </p:cNvPr>
          <p:cNvSpPr txBox="1"/>
          <p:nvPr/>
        </p:nvSpPr>
        <p:spPr>
          <a:xfrm>
            <a:off x="16472798" y="6255399"/>
            <a:ext cx="2890131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5"/>
              </a:spcBef>
            </a:pPr>
            <a:r>
              <a:rPr lang="lv-LV" sz="1950" b="1" spc="45" dirty="0">
                <a:solidFill>
                  <a:srgbClr val="003399"/>
                </a:solidFill>
                <a:latin typeface="Open Sans"/>
                <a:cs typeface="Open Sans"/>
              </a:rPr>
              <a:t>MM.GGGG</a:t>
            </a:r>
            <a:r>
              <a:rPr lang="lv-LV" sz="1950" b="1" dirty="0">
                <a:solidFill>
                  <a:srgbClr val="003399"/>
                </a:solidFill>
                <a:latin typeface="Open Sans"/>
                <a:cs typeface="Open Sans"/>
              </a:rPr>
              <a:t> - </a:t>
            </a:r>
            <a:r>
              <a:rPr lang="lv-LV" sz="1950" b="1" spc="35" dirty="0">
                <a:solidFill>
                  <a:srgbClr val="003399"/>
                </a:solidFill>
                <a:latin typeface="Open Sans"/>
                <a:cs typeface="Open Sans"/>
              </a:rPr>
              <a:t>MM.GGGG</a:t>
            </a:r>
            <a:endParaRPr lang="lv-LV" sz="1950" dirty="0">
              <a:latin typeface="Open Sans"/>
              <a:cs typeface="Open Sans"/>
            </a:endParaRPr>
          </a:p>
        </p:txBody>
      </p:sp>
      <p:sp>
        <p:nvSpPr>
          <p:cNvPr id="98" name="object 10">
            <a:extLst>
              <a:ext uri="{FF2B5EF4-FFF2-40B4-BE49-F238E27FC236}">
                <a16:creationId xmlns:a16="http://schemas.microsoft.com/office/drawing/2014/main" id="{7309CA6D-A71E-C0EF-6A30-AC3383119A6F}"/>
              </a:ext>
            </a:extLst>
          </p:cNvPr>
          <p:cNvSpPr txBox="1"/>
          <p:nvPr/>
        </p:nvSpPr>
        <p:spPr>
          <a:xfrm>
            <a:off x="6918735" y="6284024"/>
            <a:ext cx="2306320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lv-LV" sz="1950" dirty="0">
                <a:solidFill>
                  <a:srgbClr val="003399"/>
                </a:solidFill>
                <a:latin typeface="Open Sans"/>
                <a:cs typeface="Open Sans"/>
              </a:rPr>
              <a:t>Eiropas Reģionālās attīstības fonda līdzfinansējums:</a:t>
            </a:r>
            <a:endParaRPr lang="lv-LV" sz="1950" dirty="0">
              <a:latin typeface="Open Sans"/>
              <a:cs typeface="Open Sans"/>
            </a:endParaRPr>
          </a:p>
        </p:txBody>
      </p:sp>
      <p:sp>
        <p:nvSpPr>
          <p:cNvPr id="99" name="object 10">
            <a:extLst>
              <a:ext uri="{FF2B5EF4-FFF2-40B4-BE49-F238E27FC236}">
                <a16:creationId xmlns:a16="http://schemas.microsoft.com/office/drawing/2014/main" id="{73618FCC-5481-28C9-8F45-987A62774417}"/>
              </a:ext>
            </a:extLst>
          </p:cNvPr>
          <p:cNvSpPr txBox="1"/>
          <p:nvPr/>
        </p:nvSpPr>
        <p:spPr>
          <a:xfrm>
            <a:off x="6918735" y="7297220"/>
            <a:ext cx="230632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885"/>
              </a:spcBef>
            </a:pPr>
            <a:r>
              <a:rPr lang="lv-LV" sz="1950" b="1" spc="95" dirty="0">
                <a:solidFill>
                  <a:srgbClr val="003399"/>
                </a:solidFill>
                <a:latin typeface="Open Sans"/>
                <a:cs typeface="Open Sans"/>
              </a:rPr>
              <a:t>––– ––– </a:t>
            </a:r>
            <a:r>
              <a:rPr lang="lv-LV" sz="1950" b="1" spc="-25" dirty="0">
                <a:solidFill>
                  <a:srgbClr val="003399"/>
                </a:solidFill>
                <a:latin typeface="Open Sans"/>
                <a:cs typeface="Open Sans"/>
              </a:rPr>
              <a:t>EUR</a:t>
            </a:r>
            <a:endParaRPr lang="lv-LV" sz="1950" dirty="0">
              <a:latin typeface="Open Sans"/>
              <a:cs typeface="Open Sans"/>
            </a:endParaRPr>
          </a:p>
        </p:txBody>
      </p:sp>
      <p:sp>
        <p:nvSpPr>
          <p:cNvPr id="101" name="object 11">
            <a:extLst>
              <a:ext uri="{FF2B5EF4-FFF2-40B4-BE49-F238E27FC236}">
                <a16:creationId xmlns:a16="http://schemas.microsoft.com/office/drawing/2014/main" id="{8BC0041C-11DC-128C-E00A-A1D5E1A153BE}"/>
              </a:ext>
            </a:extLst>
          </p:cNvPr>
          <p:cNvSpPr txBox="1"/>
          <p:nvPr/>
        </p:nvSpPr>
        <p:spPr>
          <a:xfrm>
            <a:off x="13013672" y="7292303"/>
            <a:ext cx="275336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885"/>
              </a:spcBef>
            </a:pPr>
            <a:r>
              <a:rPr lang="lv-LV" sz="1950" b="1" spc="95" dirty="0">
                <a:solidFill>
                  <a:srgbClr val="003399"/>
                </a:solidFill>
                <a:latin typeface="Open Sans"/>
                <a:cs typeface="Open Sans"/>
              </a:rPr>
              <a:t>––– ––– </a:t>
            </a:r>
            <a:r>
              <a:rPr lang="lv-LV" sz="1950" b="1" spc="-25" dirty="0">
                <a:solidFill>
                  <a:srgbClr val="003399"/>
                </a:solidFill>
                <a:latin typeface="Open Sans"/>
                <a:cs typeface="Open Sans"/>
              </a:rPr>
              <a:t>EUR</a:t>
            </a:r>
            <a:endParaRPr lang="lv-LV" sz="1950" dirty="0">
              <a:latin typeface="Open Sans"/>
              <a:cs typeface="Open Sans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10F4062E-5C29-0DA1-C94D-D5559D95B62D}"/>
              </a:ext>
            </a:extLst>
          </p:cNvPr>
          <p:cNvSpPr txBox="1"/>
          <p:nvPr/>
        </p:nvSpPr>
        <p:spPr>
          <a:xfrm>
            <a:off x="16605250" y="5842809"/>
            <a:ext cx="2759158" cy="32252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5"/>
              </a:spcBef>
            </a:pPr>
            <a:r>
              <a:rPr lang="lv-LV" sz="1950" spc="-10" dirty="0">
                <a:solidFill>
                  <a:srgbClr val="003399"/>
                </a:solidFill>
                <a:latin typeface="Open Sans"/>
                <a:cs typeface="Open Sans"/>
              </a:rPr>
              <a:t>Projekta termiņš:</a:t>
            </a:r>
            <a:endParaRPr lang="lv-LV" sz="1950" dirty="0">
              <a:latin typeface="Open Sans"/>
              <a:cs typeface="Open Sans"/>
            </a:endParaRPr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3FEE9DBA-4693-0A31-1B85-AA9528DF1581}"/>
              </a:ext>
            </a:extLst>
          </p:cNvPr>
          <p:cNvSpPr txBox="1"/>
          <p:nvPr/>
        </p:nvSpPr>
        <p:spPr>
          <a:xfrm>
            <a:off x="10019366" y="6583431"/>
            <a:ext cx="2288540" cy="31483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lv-LV" sz="1950">
                <a:solidFill>
                  <a:srgbClr val="003399"/>
                </a:solidFill>
                <a:latin typeface="Open Sans"/>
                <a:cs typeface="Open Sans"/>
              </a:rPr>
              <a:t>Investīciju budžets</a:t>
            </a:r>
            <a:r>
              <a:rPr lang="lv-LV" sz="1950" spc="-10">
                <a:solidFill>
                  <a:srgbClr val="003399"/>
                </a:solidFill>
                <a:latin typeface="Open Sans"/>
                <a:cs typeface="Open Sans"/>
              </a:rPr>
              <a:t>:</a:t>
            </a:r>
            <a:endParaRPr lang="lv-LV" sz="800">
              <a:latin typeface="Open Sans"/>
              <a:cs typeface="Open Sans"/>
            </a:endParaRPr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160466D1-B0E5-E39D-2305-96ADDC3A2F58}"/>
              </a:ext>
            </a:extLst>
          </p:cNvPr>
          <p:cNvSpPr txBox="1"/>
          <p:nvPr/>
        </p:nvSpPr>
        <p:spPr>
          <a:xfrm>
            <a:off x="13013672" y="6284024"/>
            <a:ext cx="2753360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lv-LV" sz="1950">
                <a:solidFill>
                  <a:srgbClr val="003399"/>
                </a:solidFill>
                <a:latin typeface="Open Sans"/>
                <a:cs typeface="Open Sans"/>
              </a:rPr>
              <a:t>Investīciju Eiropas Reģionālās attīstības fonda līdzfinansējums:</a:t>
            </a:r>
            <a:endParaRPr lang="lv-LV" sz="1950">
              <a:latin typeface="Open Sans"/>
              <a:cs typeface="Open Sans"/>
            </a:endParaRPr>
          </a:p>
        </p:txBody>
      </p:sp>
      <p:sp>
        <p:nvSpPr>
          <p:cNvPr id="4" name="object 20">
            <a:extLst>
              <a:ext uri="{FF2B5EF4-FFF2-40B4-BE49-F238E27FC236}">
                <a16:creationId xmlns:a16="http://schemas.microsoft.com/office/drawing/2014/main" id="{A0651D48-D91A-C690-790D-F307CAEBAFE8}"/>
              </a:ext>
            </a:extLst>
          </p:cNvPr>
          <p:cNvSpPr txBox="1"/>
          <p:nvPr/>
        </p:nvSpPr>
        <p:spPr>
          <a:xfrm>
            <a:off x="10052050" y="5475938"/>
            <a:ext cx="5639399" cy="622606"/>
          </a:xfrm>
          <a:prstGeom prst="rect">
            <a:avLst/>
          </a:prstGeom>
        </p:spPr>
        <p:txBody>
          <a:bodyPr vert="horz" wrap="square" lIns="0" tIns="14605" rIns="0" bIns="0" rtlCol="0" anchor="b" anchorCtr="0">
            <a:spAutoFit/>
          </a:bodyPr>
          <a:lstStyle/>
          <a:p>
            <a:pPr marR="5080" algn="l">
              <a:spcBef>
                <a:spcPts val="115"/>
              </a:spcBef>
            </a:pPr>
            <a:r>
              <a:rPr lang="lv-LV" sz="1950" dirty="0">
                <a:solidFill>
                  <a:srgbClr val="003399"/>
                </a:solidFill>
                <a:latin typeface="Open Sans"/>
                <a:cs typeface="Open Sans"/>
              </a:rPr>
              <a:t>Lūdzu pievienojiet projekta investīciju objekta nosaukumu</a:t>
            </a:r>
            <a:endParaRPr lang="lv-LV" sz="800" dirty="0">
              <a:latin typeface="Open Sans"/>
              <a:cs typeface="Open Sans"/>
            </a:endParaRPr>
          </a:p>
        </p:txBody>
      </p:sp>
      <p:sp>
        <p:nvSpPr>
          <p:cNvPr id="5" name="object 20">
            <a:extLst>
              <a:ext uri="{FF2B5EF4-FFF2-40B4-BE49-F238E27FC236}">
                <a16:creationId xmlns:a16="http://schemas.microsoft.com/office/drawing/2014/main" id="{C81C3337-5483-67F8-5731-2B9CEFC99699}"/>
              </a:ext>
            </a:extLst>
          </p:cNvPr>
          <p:cNvSpPr txBox="1"/>
          <p:nvPr/>
        </p:nvSpPr>
        <p:spPr>
          <a:xfrm>
            <a:off x="10050462" y="6086144"/>
            <a:ext cx="1448099" cy="137858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R="5080" algn="l">
              <a:spcBef>
                <a:spcPts val="115"/>
              </a:spcBef>
            </a:pPr>
            <a:r>
              <a:rPr lang="lv-LV" sz="800" b="1" dirty="0">
                <a:solidFill>
                  <a:srgbClr val="FF0000"/>
                </a:solidFill>
                <a:latin typeface="Open Sans"/>
                <a:cs typeface="Open Sans"/>
              </a:rPr>
              <a:t>VAI IZDZĒSIET ŠO LAUKU</a:t>
            </a:r>
            <a:endParaRPr lang="lv-LV" sz="800" dirty="0">
              <a:latin typeface="Open Sans"/>
              <a:cs typeface="Open Sans"/>
            </a:endParaRPr>
          </a:p>
        </p:txBody>
      </p:sp>
      <p:sp>
        <p:nvSpPr>
          <p:cNvPr id="6" name="object 20">
            <a:extLst>
              <a:ext uri="{FF2B5EF4-FFF2-40B4-BE49-F238E27FC236}">
                <a16:creationId xmlns:a16="http://schemas.microsoft.com/office/drawing/2014/main" id="{5990AD01-2C7D-D2CE-CC3C-15AB72DF36CA}"/>
              </a:ext>
            </a:extLst>
          </p:cNvPr>
          <p:cNvSpPr txBox="1"/>
          <p:nvPr/>
        </p:nvSpPr>
        <p:spPr>
          <a:xfrm>
            <a:off x="10050462" y="6873460"/>
            <a:ext cx="1448099" cy="137858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R="5080" algn="l">
              <a:spcBef>
                <a:spcPts val="115"/>
              </a:spcBef>
            </a:pPr>
            <a:r>
              <a:rPr lang="lv-LV" sz="800" b="1">
                <a:solidFill>
                  <a:srgbClr val="FF0000"/>
                </a:solidFill>
                <a:latin typeface="Open Sans"/>
                <a:cs typeface="Open Sans"/>
              </a:rPr>
              <a:t>VAI IZDZĒSIET ŠO LAUKU</a:t>
            </a:r>
            <a:endParaRPr lang="lv-LV" sz="800">
              <a:latin typeface="Open Sans"/>
              <a:cs typeface="Open Sans"/>
            </a:endParaRPr>
          </a:p>
        </p:txBody>
      </p:sp>
      <p:sp>
        <p:nvSpPr>
          <p:cNvPr id="7" name="object 20">
            <a:extLst>
              <a:ext uri="{FF2B5EF4-FFF2-40B4-BE49-F238E27FC236}">
                <a16:creationId xmlns:a16="http://schemas.microsoft.com/office/drawing/2014/main" id="{50110F0B-234B-9D60-B159-1903C86666F8}"/>
              </a:ext>
            </a:extLst>
          </p:cNvPr>
          <p:cNvSpPr txBox="1"/>
          <p:nvPr/>
        </p:nvSpPr>
        <p:spPr>
          <a:xfrm>
            <a:off x="13037809" y="7148143"/>
            <a:ext cx="1448099" cy="137858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R="5080" algn="l">
              <a:spcBef>
                <a:spcPts val="115"/>
              </a:spcBef>
            </a:pPr>
            <a:r>
              <a:rPr lang="lv-LV" sz="800" b="1">
                <a:solidFill>
                  <a:srgbClr val="FF0000"/>
                </a:solidFill>
                <a:latin typeface="Open Sans"/>
                <a:cs typeface="Open Sans"/>
              </a:rPr>
              <a:t>VAI IZDZĒSIET ŠO LAUKU</a:t>
            </a:r>
            <a:endParaRPr lang="lv-LV" sz="80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17783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04b5e4-08eb-4789-8cb8-1863d7f5fa9c">
      <Terms xmlns="http://schemas.microsoft.com/office/infopath/2007/PartnerControls"/>
    </lcf76f155ced4ddcb4097134ff3c332f>
    <TaxCatchAll xmlns="0717e9a7-0751-4de0-953e-ad50ee3eecc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A4D1468D46146B3301192CAA0A514" ma:contentTypeVersion="15" ma:contentTypeDescription="Create a new document." ma:contentTypeScope="" ma:versionID="19a0df5ee21fb718b242fbbec0abb902">
  <xsd:schema xmlns:xsd="http://www.w3.org/2001/XMLSchema" xmlns:xs="http://www.w3.org/2001/XMLSchema" xmlns:p="http://schemas.microsoft.com/office/2006/metadata/properties" xmlns:ns2="9404b5e4-08eb-4789-8cb8-1863d7f5fa9c" xmlns:ns3="0717e9a7-0751-4de0-953e-ad50ee3eecce" targetNamespace="http://schemas.microsoft.com/office/2006/metadata/properties" ma:root="true" ma:fieldsID="d95d7b9c699d4bfb749b5d1233da49e4" ns2:_="" ns3:_="">
    <xsd:import namespace="9404b5e4-08eb-4789-8cb8-1863d7f5fa9c"/>
    <xsd:import namespace="0717e9a7-0751-4de0-953e-ad50ee3eec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04b5e4-08eb-4789-8cb8-1863d7f5fa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50e1e53-5410-4bdb-8c8a-c3d0be1f47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7e9a7-0751-4de0-953e-ad50ee3eecc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e8844cf-da47-42de-b939-411d46ad631d}" ma:internalName="TaxCatchAll" ma:showField="CatchAllData" ma:web="0717e9a7-0751-4de0-953e-ad50ee3eec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289B66-8CF1-4B71-AA52-3A4F7A6535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6D5702-F475-4726-8B4E-C0817937A520}">
  <ds:schemaRefs>
    <ds:schemaRef ds:uri="http://schemas.microsoft.com/office/2006/metadata/properties"/>
    <ds:schemaRef ds:uri="http://schemas.microsoft.com/office/infopath/2007/PartnerControls"/>
    <ds:schemaRef ds:uri="9404b5e4-08eb-4789-8cb8-1863d7f5fa9c"/>
    <ds:schemaRef ds:uri="0717e9a7-0751-4de0-953e-ad50ee3eecce"/>
  </ds:schemaRefs>
</ds:datastoreItem>
</file>

<file path=customXml/itemProps3.xml><?xml version="1.0" encoding="utf-8"?>
<ds:datastoreItem xmlns:ds="http://schemas.openxmlformats.org/officeDocument/2006/customXml" ds:itemID="{70BFE9D3-0B2E-40E5-95A7-8002D0F00BB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204</Words>
  <Application>Microsoft Office PowerPoint</Application>
  <PresentationFormat>Custom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Open Sans</vt:lpstr>
      <vt:lpstr>Segoe UI</vt:lpstr>
      <vt:lpstr>Office Theme</vt:lpstr>
      <vt:lpstr>Projekta akronīms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acronym</dc:title>
  <cp:lastModifiedBy>Jeļizaveta Šibatovska</cp:lastModifiedBy>
  <cp:revision>9</cp:revision>
  <dcterms:created xsi:type="dcterms:W3CDTF">2024-03-17T20:48:02Z</dcterms:created>
  <dcterms:modified xsi:type="dcterms:W3CDTF">2024-03-22T13:57:10Z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2024-03-17T00:00:00Z</vt:filetime>
  </property>
  <property fmtid="{D5CDD505-2E9C-101B-9397-08002B2CF9AE}" pid="3" name="Creator">
    <vt:lpwstr>Adobe InDesign 19.2 (Windows)</vt:lpwstr>
  </property>
  <property fmtid="{D5CDD505-2E9C-101B-9397-08002B2CF9AE}" pid="4" name="LastSaved">
    <vt:filetime>2024-03-17T00:00:00Z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0x0101009EDA4D1468D46146B3301192CAA0A514</vt:lpwstr>
  </property>
  <property fmtid="{D5CDD505-2E9C-101B-9397-08002B2CF9AE}" pid="7" name="MediaServiceImageTags">
    <vt:lpwstr/>
  </property>
</Properties>
</file>