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7" r:id="rId5"/>
  </p:sldIdLst>
  <p:sldSz cx="20104100" cy="10052050"/>
  <p:notesSz cx="20104100" cy="100520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3483" userDrawn="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504" userDrawn="1">
          <p15:clr>
            <a:srgbClr val="A4A3A4"/>
          </p15:clr>
        </p15:guide>
        <p15:guide id="4" orient="horz" pos="475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F29D47-55E0-6AD9-AF06-4C823AB1D798}" name="Jeļizaveta Šibatovska" initials="JŠ" userId="S::Jelizaveta.Sibatovska@varam.gov.lv::b701fa97-10ec-4b00-b462-e745e3d3776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B01905-A1CB-4083-819F-088AE3873C1D}" v="1" dt="2024-03-22T14:01:17.61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86099" autoAdjust="0"/>
  </p:normalViewPr>
  <p:slideViewPr>
    <p:cSldViewPr snapToGrid="0">
      <p:cViewPr varScale="1">
        <p:scale>
          <a:sx n="73" d="100"/>
          <a:sy n="73" d="100"/>
        </p:scale>
        <p:origin x="102" y="198"/>
      </p:cViewPr>
      <p:guideLst>
        <p:guide orient="horz" pos="3483"/>
        <p:guide pos="2160"/>
        <p:guide orient="horz" pos="4504"/>
        <p:guide orient="horz" pos="47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ļizaveta Šibatovska" userId="b701fa97-10ec-4b00-b462-e745e3d37768" providerId="ADAL" clId="{9EB01905-A1CB-4083-819F-088AE3873C1D}"/>
    <pc:docChg chg="custSel modSld">
      <pc:chgData name="Jeļizaveta Šibatovska" userId="b701fa97-10ec-4b00-b462-e745e3d37768" providerId="ADAL" clId="{9EB01905-A1CB-4083-819F-088AE3873C1D}" dt="2024-03-22T14:01:17.614" v="3"/>
      <pc:docMkLst>
        <pc:docMk/>
      </pc:docMkLst>
      <pc:sldChg chg="addSp delSp modSp mod">
        <pc:chgData name="Jeļizaveta Šibatovska" userId="b701fa97-10ec-4b00-b462-e745e3d37768" providerId="ADAL" clId="{9EB01905-A1CB-4083-819F-088AE3873C1D}" dt="2024-03-22T14:01:17.614" v="3"/>
        <pc:sldMkLst>
          <pc:docMk/>
          <pc:sldMk cId="3227854739" sldId="257"/>
        </pc:sldMkLst>
        <pc:spChg chg="add mod">
          <ac:chgData name="Jeļizaveta Šibatovska" userId="b701fa97-10ec-4b00-b462-e745e3d37768" providerId="ADAL" clId="{9EB01905-A1CB-4083-819F-088AE3873C1D}" dt="2024-03-22T14:01:17.614" v="3"/>
          <ac:spMkLst>
            <pc:docMk/>
            <pc:sldMk cId="3227854739" sldId="257"/>
            <ac:spMk id="2" creationId="{F20BD7C1-4622-8503-7987-B7CA66EBF4AC}"/>
          </ac:spMkLst>
        </pc:spChg>
        <pc:spChg chg="add mod">
          <ac:chgData name="Jeļizaveta Šibatovska" userId="b701fa97-10ec-4b00-b462-e745e3d37768" providerId="ADAL" clId="{9EB01905-A1CB-4083-819F-088AE3873C1D}" dt="2024-03-22T14:01:17.614" v="3"/>
          <ac:spMkLst>
            <pc:docMk/>
            <pc:sldMk cId="3227854739" sldId="257"/>
            <ac:spMk id="3" creationId="{2167E53D-873E-A9B3-E5FE-A05B7E73418C}"/>
          </ac:spMkLst>
        </pc:spChg>
        <pc:spChg chg="del">
          <ac:chgData name="Jeļizaveta Šibatovska" userId="b701fa97-10ec-4b00-b462-e745e3d37768" providerId="ADAL" clId="{9EB01905-A1CB-4083-819F-088AE3873C1D}" dt="2024-03-22T14:00:57.275" v="1" actId="478"/>
          <ac:spMkLst>
            <pc:docMk/>
            <pc:sldMk cId="3227854739" sldId="257"/>
            <ac:spMk id="10" creationId="{05375D14-D00A-AF99-C62F-2CDB26E55770}"/>
          </ac:spMkLst>
        </pc:spChg>
        <pc:spChg chg="del">
          <ac:chgData name="Jeļizaveta Šibatovska" userId="b701fa97-10ec-4b00-b462-e745e3d37768" providerId="ADAL" clId="{9EB01905-A1CB-4083-819F-088AE3873C1D}" dt="2024-03-22T14:00:52.597" v="0" actId="478"/>
          <ac:spMkLst>
            <pc:docMk/>
            <pc:sldMk cId="3227854739" sldId="257"/>
            <ac:spMk id="20" creationId="{7C199223-5291-B939-295C-88EDEC21129D}"/>
          </ac:spMkLst>
        </pc:spChg>
        <pc:spChg chg="del">
          <ac:chgData name="Jeļizaveta Šibatovska" userId="b701fa97-10ec-4b00-b462-e745e3d37768" providerId="ADAL" clId="{9EB01905-A1CB-4083-819F-088AE3873C1D}" dt="2024-03-22T14:01:01.299" v="2" actId="478"/>
          <ac:spMkLst>
            <pc:docMk/>
            <pc:sldMk cId="3227854739" sldId="257"/>
            <ac:spMk id="22" creationId="{A0529190-45F4-7A48-9C9C-5BF7CE0AFFE8}"/>
          </ac:spMkLst>
        </pc:spChg>
        <pc:spChg chg="add mod">
          <ac:chgData name="Jeļizaveta Šibatovska" userId="b701fa97-10ec-4b00-b462-e745e3d37768" providerId="ADAL" clId="{9EB01905-A1CB-4083-819F-088AE3873C1D}" dt="2024-03-22T14:01:17.614" v="3"/>
          <ac:spMkLst>
            <pc:docMk/>
            <pc:sldMk cId="3227854739" sldId="257"/>
            <ac:spMk id="24" creationId="{3F49240F-7D52-1D76-3A86-C0747F563F4D}"/>
          </ac:spMkLst>
        </pc:spChg>
        <pc:spChg chg="add mod">
          <ac:chgData name="Jeļizaveta Šibatovska" userId="b701fa97-10ec-4b00-b462-e745e3d37768" providerId="ADAL" clId="{9EB01905-A1CB-4083-819F-088AE3873C1D}" dt="2024-03-22T14:01:17.614" v="3"/>
          <ac:spMkLst>
            <pc:docMk/>
            <pc:sldMk cId="3227854739" sldId="257"/>
            <ac:spMk id="25" creationId="{B2E69ACD-7F90-3144-2745-A1103C7AF246}"/>
          </ac:spMkLst>
        </pc:spChg>
        <pc:spChg chg="add mod">
          <ac:chgData name="Jeļizaveta Šibatovska" userId="b701fa97-10ec-4b00-b462-e745e3d37768" providerId="ADAL" clId="{9EB01905-A1CB-4083-819F-088AE3873C1D}" dt="2024-03-22T14:01:17.614" v="3"/>
          <ac:spMkLst>
            <pc:docMk/>
            <pc:sldMk cId="3227854739" sldId="257"/>
            <ac:spMk id="26" creationId="{92C1D292-6CDF-D64B-FB69-2AF8100F092A}"/>
          </ac:spMkLst>
        </pc:spChg>
        <pc:spChg chg="add mod">
          <ac:chgData name="Jeļizaveta Šibatovska" userId="b701fa97-10ec-4b00-b462-e745e3d37768" providerId="ADAL" clId="{9EB01905-A1CB-4083-819F-088AE3873C1D}" dt="2024-03-22T14:01:17.614" v="3"/>
          <ac:spMkLst>
            <pc:docMk/>
            <pc:sldMk cId="3227854739" sldId="257"/>
            <ac:spMk id="27" creationId="{59772CF8-A25E-83DE-731D-1C88FBB06DA0}"/>
          </ac:spMkLst>
        </pc:spChg>
      </pc:sldChg>
    </pc:docChg>
  </pc:docChgLst>
  <pc:docChgLst>
    <pc:chgData name="Inga Ringailaite" userId="7e2317e9-df43-41db-80ec-2e6dd4c51810" providerId="ADAL" clId="{208EBC17-5F45-4D78-8715-79AA808EAC58}"/>
    <pc:docChg chg="undo redo custSel modSld">
      <pc:chgData name="Inga Ringailaite" userId="7e2317e9-df43-41db-80ec-2e6dd4c51810" providerId="ADAL" clId="{208EBC17-5F45-4D78-8715-79AA808EAC58}" dt="2024-03-19T10:09:58.676" v="300" actId="6549"/>
      <pc:docMkLst>
        <pc:docMk/>
      </pc:docMkLst>
      <pc:sldChg chg="addSp modSp mod">
        <pc:chgData name="Inga Ringailaite" userId="7e2317e9-df43-41db-80ec-2e6dd4c51810" providerId="ADAL" clId="{208EBC17-5F45-4D78-8715-79AA808EAC58}" dt="2024-03-19T10:09:58.676" v="300" actId="6549"/>
        <pc:sldMkLst>
          <pc:docMk/>
          <pc:sldMk cId="0" sldId="256"/>
        </pc:sldMkLst>
        <pc:spChg chg="mod">
          <ac:chgData name="Inga Ringailaite" userId="7e2317e9-df43-41db-80ec-2e6dd4c51810" providerId="ADAL" clId="{208EBC17-5F45-4D78-8715-79AA808EAC58}" dt="2024-03-19T09:05:06.181" v="122" actId="6549"/>
          <ac:spMkLst>
            <pc:docMk/>
            <pc:sldMk cId="0" sldId="256"/>
            <ac:spMk id="4" creationId="{00000000-0000-0000-0000-000000000000}"/>
          </ac:spMkLst>
        </pc:spChg>
        <pc:spChg chg="mod">
          <ac:chgData name="Inga Ringailaite" userId="7e2317e9-df43-41db-80ec-2e6dd4c51810" providerId="ADAL" clId="{208EBC17-5F45-4D78-8715-79AA808EAC58}" dt="2024-03-19T09:04:11.595" v="110"/>
          <ac:spMkLst>
            <pc:docMk/>
            <pc:sldMk cId="0" sldId="256"/>
            <ac:spMk id="5" creationId="{00000000-0000-0000-0000-000000000000}"/>
          </ac:spMkLst>
        </pc:spChg>
        <pc:spChg chg="mod">
          <ac:chgData name="Inga Ringailaite" userId="7e2317e9-df43-41db-80ec-2e6dd4c51810" providerId="ADAL" clId="{208EBC17-5F45-4D78-8715-79AA808EAC58}" dt="2024-03-19T09:03:13.507" v="105" actId="6549"/>
          <ac:spMkLst>
            <pc:docMk/>
            <pc:sldMk cId="0" sldId="256"/>
            <ac:spMk id="8" creationId="{00000000-0000-0000-0000-000000000000}"/>
          </ac:spMkLst>
        </pc:spChg>
        <pc:spChg chg="add mod">
          <ac:chgData name="Inga Ringailaite" userId="7e2317e9-df43-41db-80ec-2e6dd4c51810" providerId="ADAL" clId="{208EBC17-5F45-4D78-8715-79AA808EAC58}" dt="2024-03-19T08:57:59.204" v="0"/>
          <ac:spMkLst>
            <pc:docMk/>
            <pc:sldMk cId="0" sldId="256"/>
            <ac:spMk id="11" creationId="{77B5F175-7B3C-0015-30DE-36DBC13EEF35}"/>
          </ac:spMkLst>
        </pc:spChg>
        <pc:spChg chg="mod">
          <ac:chgData name="Inga Ringailaite" userId="7e2317e9-df43-41db-80ec-2e6dd4c51810" providerId="ADAL" clId="{208EBC17-5F45-4D78-8715-79AA808EAC58}" dt="2024-03-19T10:09:58.676" v="300" actId="6549"/>
          <ac:spMkLst>
            <pc:docMk/>
            <pc:sldMk cId="0" sldId="256"/>
            <ac:spMk id="12" creationId="{00000000-0000-0000-0000-000000000000}"/>
          </ac:spMkLst>
        </pc:spChg>
        <pc:spChg chg="mod">
          <ac:chgData name="Inga Ringailaite" userId="7e2317e9-df43-41db-80ec-2e6dd4c51810" providerId="ADAL" clId="{208EBC17-5F45-4D78-8715-79AA808EAC58}" dt="2024-03-19T09:00:51.860" v="10" actId="14100"/>
          <ac:spMkLst>
            <pc:docMk/>
            <pc:sldMk cId="0" sldId="256"/>
            <ac:spMk id="14" creationId="{00000000-0000-0000-0000-000000000000}"/>
          </ac:spMkLst>
        </pc:spChg>
        <pc:spChg chg="mod">
          <ac:chgData name="Inga Ringailaite" userId="7e2317e9-df43-41db-80ec-2e6dd4c51810" providerId="ADAL" clId="{208EBC17-5F45-4D78-8715-79AA808EAC58}" dt="2024-03-19T09:17:15.661" v="275" actId="14100"/>
          <ac:spMkLst>
            <pc:docMk/>
            <pc:sldMk cId="0" sldId="256"/>
            <ac:spMk id="15" creationId="{00000000-0000-0000-0000-000000000000}"/>
          </ac:spMkLst>
        </pc:spChg>
        <pc:spChg chg="mod">
          <ac:chgData name="Inga Ringailaite" userId="7e2317e9-df43-41db-80ec-2e6dd4c51810" providerId="ADAL" clId="{208EBC17-5F45-4D78-8715-79AA808EAC58}" dt="2024-03-19T09:01:55.076" v="55"/>
          <ac:spMkLst>
            <pc:docMk/>
            <pc:sldMk cId="0" sldId="256"/>
            <ac:spMk id="16" creationId="{00000000-0000-0000-0000-000000000000}"/>
          </ac:spMkLst>
        </pc:spChg>
        <pc:spChg chg="mod">
          <ac:chgData name="Inga Ringailaite" userId="7e2317e9-df43-41db-80ec-2e6dd4c51810" providerId="ADAL" clId="{208EBC17-5F45-4D78-8715-79AA808EAC58}" dt="2024-03-19T09:02:11.322" v="56"/>
          <ac:spMkLst>
            <pc:docMk/>
            <pc:sldMk cId="0" sldId="256"/>
            <ac:spMk id="17" creationId="{00000000-0000-0000-0000-000000000000}"/>
          </ac:spMkLst>
        </pc:spChg>
        <pc:spChg chg="mod">
          <ac:chgData name="Inga Ringailaite" userId="7e2317e9-df43-41db-80ec-2e6dd4c51810" providerId="ADAL" clId="{208EBC17-5F45-4D78-8715-79AA808EAC58}" dt="2024-03-19T09:06:13.779" v="141"/>
          <ac:spMkLst>
            <pc:docMk/>
            <pc:sldMk cId="0" sldId="256"/>
            <ac:spMk id="18" creationId="{00000000-0000-0000-0000-000000000000}"/>
          </ac:spMkLst>
        </pc:spChg>
        <pc:spChg chg="mod">
          <ac:chgData name="Inga Ringailaite" userId="7e2317e9-df43-41db-80ec-2e6dd4c51810" providerId="ADAL" clId="{208EBC17-5F45-4D78-8715-79AA808EAC58}" dt="2024-03-19T09:05:47.319" v="140" actId="14100"/>
          <ac:spMkLst>
            <pc:docMk/>
            <pc:sldMk cId="0" sldId="256"/>
            <ac:spMk id="19" creationId="{00000000-0000-0000-0000-000000000000}"/>
          </ac:spMkLst>
        </pc:spChg>
        <pc:spChg chg="add mod">
          <ac:chgData name="Inga Ringailaite" userId="7e2317e9-df43-41db-80ec-2e6dd4c51810" providerId="ADAL" clId="{208EBC17-5F45-4D78-8715-79AA808EAC58}" dt="2024-03-19T08:57:59.204" v="0"/>
          <ac:spMkLst>
            <pc:docMk/>
            <pc:sldMk cId="0" sldId="256"/>
            <ac:spMk id="20" creationId="{435F7D63-64CE-899D-66A5-48DE18E84862}"/>
          </ac:spMkLst>
        </pc:spChg>
        <pc:spChg chg="mod">
          <ac:chgData name="Inga Ringailaite" userId="7e2317e9-df43-41db-80ec-2e6dd4c51810" providerId="ADAL" clId="{208EBC17-5F45-4D78-8715-79AA808EAC58}" dt="2024-03-19T09:03:35.314" v="109" actId="14100"/>
          <ac:spMkLst>
            <pc:docMk/>
            <pc:sldMk cId="0" sldId="256"/>
            <ac:spMk id="21" creationId="{7D423198-07A1-54A3-8144-96B35C2E14FB}"/>
          </ac:spMkLst>
        </pc:spChg>
        <pc:spChg chg="add mod">
          <ac:chgData name="Inga Ringailaite" userId="7e2317e9-df43-41db-80ec-2e6dd4c51810" providerId="ADAL" clId="{208EBC17-5F45-4D78-8715-79AA808EAC58}" dt="2024-03-19T08:58:05.736" v="1" actId="1076"/>
          <ac:spMkLst>
            <pc:docMk/>
            <pc:sldMk cId="0" sldId="256"/>
            <ac:spMk id="22" creationId="{AE74247B-0BAA-B617-4E7B-612374E2EAC2}"/>
          </ac:spMkLst>
        </pc:spChg>
        <pc:spChg chg="mod">
          <ac:chgData name="Inga Ringailaite" userId="7e2317e9-df43-41db-80ec-2e6dd4c51810" providerId="ADAL" clId="{208EBC17-5F45-4D78-8715-79AA808EAC58}" dt="2024-03-19T10:09:53.913" v="297" actId="6549"/>
          <ac:spMkLst>
            <pc:docMk/>
            <pc:sldMk cId="0" sldId="256"/>
            <ac:spMk id="24" creationId="{E282F955-8E95-3F36-DA98-A4C55DCFB270}"/>
          </ac:spMkLst>
        </pc:spChg>
        <pc:spChg chg="mod">
          <ac:chgData name="Inga Ringailaite" userId="7e2317e9-df43-41db-80ec-2e6dd4c51810" providerId="ADAL" clId="{208EBC17-5F45-4D78-8715-79AA808EAC58}" dt="2024-03-19T09:14:25.654" v="272" actId="6549"/>
          <ac:spMkLst>
            <pc:docMk/>
            <pc:sldMk cId="0" sldId="256"/>
            <ac:spMk id="27" creationId="{DE33B56C-C5CF-9142-95AD-480825B0A4CF}"/>
          </ac:spMkLst>
        </pc:spChg>
        <pc:spChg chg="mod">
          <ac:chgData name="Inga Ringailaite" userId="7e2317e9-df43-41db-80ec-2e6dd4c51810" providerId="ADAL" clId="{208EBC17-5F45-4D78-8715-79AA808EAC58}" dt="2024-03-19T09:05:23.653" v="137" actId="20577"/>
          <ac:spMkLst>
            <pc:docMk/>
            <pc:sldMk cId="0" sldId="256"/>
            <ac:spMk id="28" creationId="{AF494F67-7279-3493-7BC4-78A75C22302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836DC-31B1-4E54-A3D7-6EAB0CDC4D05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257300"/>
            <a:ext cx="6784975" cy="3392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4837113"/>
            <a:ext cx="16084550" cy="3959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48813"/>
            <a:ext cx="8712200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9548813"/>
            <a:ext cx="8712200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4D1CB-AAD9-444E-ADDF-E783BE2D7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621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dirty="0">
                <a:effectLst/>
                <a:latin typeface="Segoe UI" panose="020B0502040204020203" pitchFamily="34" charset="0"/>
              </a:rPr>
              <a:t>Šios informacijos pateikti </a:t>
            </a:r>
            <a:r>
              <a:rPr lang="lt-LT" sz="1200" b="1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NĖRA PRIVALOMA</a:t>
            </a:r>
            <a:r>
              <a:rPr lang="en-US" sz="1200" dirty="0">
                <a:effectLst/>
                <a:latin typeface="Segoe UI" panose="020B0502040204020203" pitchFamily="34" charset="0"/>
              </a:rPr>
              <a:t>:</a:t>
            </a:r>
            <a:br>
              <a:rPr lang="en-US" sz="1200" dirty="0">
                <a:effectLst/>
                <a:latin typeface="Segoe UI" panose="020B0502040204020203" pitchFamily="34" charset="0"/>
              </a:rPr>
            </a:br>
            <a:r>
              <a:rPr lang="en-US" sz="1200" dirty="0">
                <a:effectLst/>
                <a:latin typeface="Segoe UI" panose="020B0502040204020203" pitchFamily="34" charset="0"/>
              </a:rPr>
              <a:t>1. </a:t>
            </a:r>
            <a:r>
              <a:rPr lang="lt-LT" sz="1200" dirty="0">
                <a:effectLst/>
                <a:latin typeface="Segoe UI" panose="020B0502040204020203" pitchFamily="34" charset="0"/>
              </a:rPr>
              <a:t>Investicijų objekto</a:t>
            </a:r>
            <a:r>
              <a:rPr lang="lt-LT" sz="1200" baseline="0" dirty="0">
                <a:effectLst/>
                <a:latin typeface="Segoe UI" panose="020B0502040204020203" pitchFamily="34" charset="0"/>
              </a:rPr>
              <a:t> pavadinimas, biudžetas ir ERDF bendrasis finansavimas objektui</a:t>
            </a:r>
            <a:r>
              <a:rPr lang="lt-LT" sz="1200" dirty="0">
                <a:effectLst/>
                <a:latin typeface="Segoe UI" panose="020B0502040204020203" pitchFamily="34" charset="0"/>
              </a:rPr>
              <a:t>.</a:t>
            </a:r>
            <a:br>
              <a:rPr lang="en-US" sz="1200" dirty="0">
                <a:effectLst/>
                <a:latin typeface="Segoe UI" panose="020B0502040204020203" pitchFamily="34" charset="0"/>
              </a:rPr>
            </a:br>
            <a:r>
              <a:rPr lang="en-US" sz="1200" dirty="0">
                <a:effectLst/>
                <a:latin typeface="Segoe UI" panose="020B0502040204020203" pitchFamily="34" charset="0"/>
              </a:rPr>
              <a:t>2. </a:t>
            </a:r>
            <a:r>
              <a:rPr lang="lt-LT" sz="1200" dirty="0">
                <a:effectLst/>
                <a:latin typeface="Segoe UI" panose="020B0502040204020203" pitchFamily="34" charset="0"/>
              </a:rPr>
              <a:t>Projekto partnerių logotipai, pavadinimai, kontaktinė informacija.</a:t>
            </a:r>
            <a:br>
              <a:rPr lang="en-US" sz="1200" dirty="0">
                <a:effectLst/>
                <a:latin typeface="Segoe UI" panose="020B0502040204020203" pitchFamily="34" charset="0"/>
              </a:rPr>
            </a:br>
            <a:r>
              <a:rPr lang="en-US" sz="1200" dirty="0">
                <a:effectLst/>
                <a:latin typeface="Segoe UI" panose="020B0502040204020203" pitchFamily="34" charset="0"/>
              </a:rPr>
              <a:t>3. QR </a:t>
            </a:r>
            <a:r>
              <a:rPr lang="lt-LT" sz="1200" dirty="0">
                <a:effectLst/>
                <a:latin typeface="Segoe UI" panose="020B0502040204020203" pitchFamily="34" charset="0"/>
              </a:rPr>
              <a:t>kodas</a:t>
            </a:r>
            <a:r>
              <a:rPr lang="en-US" sz="1200" dirty="0">
                <a:effectLst/>
                <a:latin typeface="Segoe UI" panose="020B0502040204020203" pitchFamily="34" charset="0"/>
              </a:rPr>
              <a:t>.</a:t>
            </a:r>
            <a:br>
              <a:rPr lang="en-US" sz="1200" dirty="0">
                <a:effectLst/>
                <a:latin typeface="Segoe UI" panose="020B0502040204020203" pitchFamily="34" charset="0"/>
              </a:rPr>
            </a:br>
            <a:r>
              <a:rPr lang="lt-LT" sz="1200" b="1" dirty="0">
                <a:effectLst/>
                <a:latin typeface="Segoe UI" panose="020B0502040204020203" pitchFamily="34" charset="0"/>
              </a:rPr>
              <a:t>Ištrinkite</a:t>
            </a:r>
            <a:r>
              <a:rPr lang="lt-LT" sz="1200" b="1" baseline="0" dirty="0">
                <a:effectLst/>
                <a:latin typeface="Segoe UI" panose="020B0502040204020203" pitchFamily="34" charset="0"/>
              </a:rPr>
              <a:t> šiuos laukelius, jei jų nenaudojate!</a:t>
            </a:r>
            <a:endParaRPr lang="en-US" sz="1200" b="1">
              <a:effectLst/>
              <a:latin typeface="Arial" panose="020B0604020202020204" pitchFamily="34" charset="0"/>
            </a:endParaRP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4D1CB-AAD9-444E-ADDF-E783BE2D71F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76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116135"/>
            <a:ext cx="17088486" cy="2110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rgbClr val="003399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29148"/>
            <a:ext cx="14072870" cy="25130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003399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311971"/>
            <a:ext cx="18093690" cy="6634353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6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003399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311971"/>
            <a:ext cx="8745284" cy="66343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311971"/>
            <a:ext cx="8745284" cy="66343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003399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09421" y="1073030"/>
            <a:ext cx="3353434" cy="498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rgbClr val="003399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9348407"/>
            <a:ext cx="6433312" cy="5026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9348407"/>
            <a:ext cx="4623943" cy="5026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9348407"/>
            <a:ext cx="4623943" cy="5026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Holder 3"/>
          <p:cNvSpPr>
            <a:spLocks noGrp="1"/>
          </p:cNvSpPr>
          <p:nvPr>
            <p:ph type="body" idx="1"/>
          </p:nvPr>
        </p:nvSpPr>
        <p:spPr>
          <a:xfrm>
            <a:off x="1005205" y="2311971"/>
            <a:ext cx="18093690" cy="66343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6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24FE674F-A0A5-5696-EB92-E92CDB8A3BE9}"/>
              </a:ext>
            </a:extLst>
          </p:cNvPr>
          <p:cNvSpPr txBox="1"/>
          <p:nvPr/>
        </p:nvSpPr>
        <p:spPr>
          <a:xfrm>
            <a:off x="17976850" y="8116560"/>
            <a:ext cx="1356339" cy="1336641"/>
          </a:xfrm>
          <a:prstGeom prst="rect">
            <a:avLst/>
          </a:prstGeom>
          <a:ln w="34459">
            <a:solidFill>
              <a:srgbClr val="003399"/>
            </a:solidFill>
          </a:ln>
        </p:spPr>
        <p:txBody>
          <a:bodyPr vert="horz" wrap="square" lIns="0" tIns="10160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lang="lt-LT" sz="1650" b="1" dirty="0">
                <a:solidFill>
                  <a:srgbClr val="003399"/>
                </a:solidFill>
                <a:latin typeface="Open Sans"/>
                <a:cs typeface="Open Sans"/>
              </a:rPr>
              <a:t>QR</a:t>
            </a:r>
            <a:r>
              <a:rPr lang="lt-LT" sz="1650" b="1" spc="-15" dirty="0">
                <a:solidFill>
                  <a:srgbClr val="003399"/>
                </a:solidFill>
                <a:latin typeface="Open Sans"/>
                <a:cs typeface="Open Sans"/>
              </a:rPr>
              <a:t> KODAS</a:t>
            </a:r>
            <a:endParaRPr lang="lt-LT" sz="1650" dirty="0">
              <a:latin typeface="Open Sans"/>
              <a:cs typeface="Open Sans"/>
            </a:endParaRPr>
          </a:p>
          <a:p>
            <a:pPr marL="55244" marR="47625" algn="ctr">
              <a:lnSpc>
                <a:spcPct val="100000"/>
              </a:lnSpc>
              <a:spcBef>
                <a:spcPts val="155"/>
              </a:spcBef>
            </a:pPr>
            <a:r>
              <a:rPr lang="lt-LT" sz="800" b="1" dirty="0">
                <a:solidFill>
                  <a:srgbClr val="003399"/>
                </a:solidFill>
                <a:latin typeface="Open Sans"/>
                <a:cs typeface="Open Sans"/>
              </a:rPr>
              <a:t>Sugeneruokite QR kodą su nuoroda į projekto skiltį interneto svetainėje www.latlit.eu. </a:t>
            </a:r>
            <a:r>
              <a:rPr lang="lt-LT" sz="800" b="1" dirty="0">
                <a:solidFill>
                  <a:srgbClr val="FF0000"/>
                </a:solidFill>
                <a:latin typeface="Open Sans"/>
                <a:cs typeface="Open Sans"/>
              </a:rPr>
              <a:t>Jei nereikalingas – pašalinkite šį laukelį.</a:t>
            </a:r>
            <a:endParaRPr lang="lt-LT" sz="800" dirty="0">
              <a:solidFill>
                <a:srgbClr val="FF0000"/>
              </a:solidFill>
              <a:latin typeface="Open Sans"/>
              <a:cs typeface="Open Sans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64DFA18-5713-6344-C80B-A837D9E93B50}"/>
              </a:ext>
            </a:extLst>
          </p:cNvPr>
          <p:cNvSpPr txBox="1"/>
          <p:nvPr/>
        </p:nvSpPr>
        <p:spPr>
          <a:xfrm>
            <a:off x="6518275" y="8645633"/>
            <a:ext cx="70675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lt-LT" sz="800" b="1" cap="all" dirty="0">
                <a:solidFill>
                  <a:srgbClr val="003399"/>
                </a:solidFill>
                <a:latin typeface="Open Sans"/>
                <a:cs typeface="Open Sans"/>
              </a:rPr>
              <a:t>Pridėkite projekto partnerių logotipus, pavadinimus, kontaktinę informaciją. Laikantis ES reikalavimų kiti logotipai negali būti aukštesni ar platesni nei ES emblema.  </a:t>
            </a:r>
            <a:r>
              <a:rPr lang="lt-LT" sz="800" b="1" cap="all" dirty="0">
                <a:solidFill>
                  <a:srgbClr val="FF0000"/>
                </a:solidFill>
                <a:latin typeface="Open Sans"/>
                <a:cs typeface="Open Sans"/>
              </a:rPr>
              <a:t>Jei nereikalingas – pašalinkite šį laukelį.</a:t>
            </a:r>
            <a:endParaRPr lang="lt-LT" sz="800" cap="all" dirty="0">
              <a:solidFill>
                <a:srgbClr val="FF0000"/>
              </a:solidFill>
              <a:latin typeface="Open Sans"/>
              <a:cs typeface="Open Sans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9AED4D9-435E-22F8-09D3-13DFB22338AD}"/>
              </a:ext>
            </a:extLst>
          </p:cNvPr>
          <p:cNvSpPr/>
          <p:nvPr/>
        </p:nvSpPr>
        <p:spPr>
          <a:xfrm>
            <a:off x="2784413" y="7800089"/>
            <a:ext cx="16565880" cy="0"/>
          </a:xfrm>
          <a:custGeom>
            <a:avLst/>
            <a:gdLst/>
            <a:ahLst/>
            <a:cxnLst/>
            <a:rect l="l" t="t" r="r" b="b"/>
            <a:pathLst>
              <a:path w="16565880">
                <a:moveTo>
                  <a:pt x="16565754" y="0"/>
                </a:moveTo>
                <a:lnTo>
                  <a:pt x="0" y="0"/>
                </a:lnTo>
              </a:path>
            </a:pathLst>
          </a:custGeom>
          <a:ln w="26088">
            <a:solidFill>
              <a:srgbClr val="9EADE5"/>
            </a:solidFill>
          </a:ln>
        </p:spPr>
        <p:txBody>
          <a:bodyPr wrap="square" lIns="0" tIns="0" rIns="0" bIns="0" rtlCol="0"/>
          <a:lstStyle/>
          <a:p>
            <a:endParaRPr lang="lt-LT"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D24410C-6EE9-189C-1D92-C6F670A4839A}"/>
              </a:ext>
            </a:extLst>
          </p:cNvPr>
          <p:cNvSpPr txBox="1"/>
          <p:nvPr/>
        </p:nvSpPr>
        <p:spPr>
          <a:xfrm>
            <a:off x="4305716" y="7292303"/>
            <a:ext cx="1732914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15"/>
              </a:spcBef>
            </a:pPr>
            <a:r>
              <a:rPr lang="lt-LT" sz="1950" b="1" spc="95" dirty="0">
                <a:solidFill>
                  <a:srgbClr val="003399"/>
                </a:solidFill>
                <a:latin typeface="Open Sans"/>
                <a:cs typeface="Open Sans"/>
              </a:rPr>
              <a:t>––– ––– </a:t>
            </a:r>
            <a:r>
              <a:rPr lang="lt-LT" sz="1950" b="1" spc="-25" dirty="0">
                <a:solidFill>
                  <a:srgbClr val="003399"/>
                </a:solidFill>
                <a:latin typeface="Open Sans"/>
                <a:cs typeface="Open Sans"/>
              </a:rPr>
              <a:t>EUR</a:t>
            </a:r>
            <a:endParaRPr lang="lt-LT" sz="1950" dirty="0">
              <a:latin typeface="Open Sans"/>
              <a:cs typeface="Open Sans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9321546A-C78E-128A-510F-88A28FAD25B2}"/>
              </a:ext>
            </a:extLst>
          </p:cNvPr>
          <p:cNvSpPr txBox="1"/>
          <p:nvPr/>
        </p:nvSpPr>
        <p:spPr>
          <a:xfrm>
            <a:off x="4305716" y="6600921"/>
            <a:ext cx="1788160" cy="63030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15"/>
              </a:spcBef>
            </a:pPr>
            <a:r>
              <a:rPr lang="lt-LT" sz="1950" dirty="0">
                <a:solidFill>
                  <a:srgbClr val="003399"/>
                </a:solidFill>
                <a:latin typeface="Open Sans"/>
                <a:cs typeface="Open Sans"/>
              </a:rPr>
              <a:t>Projekto biudžetas:</a:t>
            </a:r>
            <a:endParaRPr lang="lt-LT" sz="1950" dirty="0">
              <a:latin typeface="Open Sans"/>
              <a:cs typeface="Open Sans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F04D6DAD-2BE1-37CE-6183-CB65CFF2E744}"/>
              </a:ext>
            </a:extLst>
          </p:cNvPr>
          <p:cNvSpPr txBox="1"/>
          <p:nvPr/>
        </p:nvSpPr>
        <p:spPr>
          <a:xfrm>
            <a:off x="17573142" y="7294616"/>
            <a:ext cx="1790064" cy="31483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lt-LT" sz="1950" b="1" spc="-10" dirty="0">
                <a:solidFill>
                  <a:srgbClr val="003399"/>
                </a:solidFill>
                <a:latin typeface="Open Sans"/>
                <a:cs typeface="Open Sans"/>
              </a:rPr>
              <a:t>www.latlit.eu</a:t>
            </a:r>
            <a:endParaRPr lang="lt-LT" sz="1950" dirty="0">
              <a:latin typeface="Open Sans"/>
              <a:cs typeface="Open Sans"/>
            </a:endParaRP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98763A02-09AD-E1AD-E965-7B06623F57DD}"/>
              </a:ext>
            </a:extLst>
          </p:cNvPr>
          <p:cNvSpPr txBox="1"/>
          <p:nvPr/>
        </p:nvSpPr>
        <p:spPr>
          <a:xfrm>
            <a:off x="9650387" y="7292303"/>
            <a:ext cx="1732914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15"/>
              </a:spcBef>
            </a:pPr>
            <a:r>
              <a:rPr lang="lt-LT" sz="1950" b="1" spc="95" dirty="0">
                <a:solidFill>
                  <a:srgbClr val="003399"/>
                </a:solidFill>
                <a:latin typeface="Open Sans"/>
                <a:cs typeface="Open Sans"/>
              </a:rPr>
              <a:t>––– ––– </a:t>
            </a:r>
            <a:r>
              <a:rPr lang="lt-LT" sz="1950" b="1" spc="-25" dirty="0">
                <a:solidFill>
                  <a:srgbClr val="003399"/>
                </a:solidFill>
                <a:latin typeface="Open Sans"/>
                <a:cs typeface="Open Sans"/>
              </a:rPr>
              <a:t>EUR</a:t>
            </a:r>
            <a:endParaRPr lang="lt-LT" sz="1950" dirty="0">
              <a:latin typeface="Open Sans"/>
              <a:cs typeface="Open Sans"/>
            </a:endParaRPr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0CAEFC42-94B4-BCF3-4F11-4F97B5390275}"/>
              </a:ext>
            </a:extLst>
          </p:cNvPr>
          <p:cNvSpPr txBox="1"/>
          <p:nvPr/>
        </p:nvSpPr>
        <p:spPr>
          <a:xfrm>
            <a:off x="17900650" y="682599"/>
            <a:ext cx="1462773" cy="32252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5"/>
              </a:spcBef>
            </a:pPr>
            <a:r>
              <a:rPr lang="lt-LT" sz="1950" b="1" spc="80" dirty="0">
                <a:solidFill>
                  <a:srgbClr val="003399"/>
                </a:solidFill>
                <a:latin typeface="Open Sans"/>
                <a:cs typeface="Open Sans"/>
              </a:rPr>
              <a:t>LL-</a:t>
            </a:r>
            <a:r>
              <a:rPr lang="lt-LT" sz="1950" b="1" spc="70" dirty="0">
                <a:solidFill>
                  <a:srgbClr val="003399"/>
                </a:solidFill>
                <a:latin typeface="Open Sans"/>
                <a:cs typeface="Open Sans"/>
              </a:rPr>
              <a:t>00</a:t>
            </a:r>
            <a:r>
              <a:rPr lang="lt-LT" sz="1950" b="1" spc="95" dirty="0">
                <a:solidFill>
                  <a:srgbClr val="003399"/>
                </a:solidFill>
                <a:latin typeface="Open Sans"/>
                <a:cs typeface="Open Sans"/>
              </a:rPr>
              <a:t>–––</a:t>
            </a:r>
            <a:endParaRPr lang="lt-LT" sz="1950" dirty="0">
              <a:latin typeface="Open Sans"/>
              <a:cs typeface="Open Sans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572F8895-14D8-8B8B-4F24-789F7B42CA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819086" y="1073030"/>
            <a:ext cx="4543769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lt-LT" dirty="0"/>
              <a:t>Projekto akronimas</a:t>
            </a:r>
            <a:endParaRPr lang="lt-LT" spc="35" dirty="0"/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091B9A21-476A-3F6C-47B3-53F598F98E42}"/>
              </a:ext>
            </a:extLst>
          </p:cNvPr>
          <p:cNvSpPr txBox="1"/>
          <p:nvPr/>
        </p:nvSpPr>
        <p:spPr>
          <a:xfrm>
            <a:off x="13404851" y="1923942"/>
            <a:ext cx="5958312" cy="32252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880"/>
              </a:spcBef>
            </a:pPr>
            <a:r>
              <a:rPr lang="lt-LT" sz="1950" dirty="0">
                <a:solidFill>
                  <a:srgbClr val="003399"/>
                </a:solidFill>
                <a:latin typeface="Open Sans"/>
                <a:cs typeface="Open Sans"/>
              </a:rPr>
              <a:t>Projekto pavadinimas</a:t>
            </a:r>
            <a:endParaRPr lang="lt-LT" sz="1950" dirty="0">
              <a:latin typeface="Open Sans"/>
              <a:cs typeface="Open Sans"/>
            </a:endParaRPr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3726EDB7-D6DB-DF8B-50B8-5A6AD8906FFE}"/>
              </a:ext>
            </a:extLst>
          </p:cNvPr>
          <p:cNvSpPr txBox="1"/>
          <p:nvPr/>
        </p:nvSpPr>
        <p:spPr>
          <a:xfrm>
            <a:off x="12023684" y="2672903"/>
            <a:ext cx="733996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74420" algn="r">
              <a:lnSpc>
                <a:spcPct val="100000"/>
              </a:lnSpc>
              <a:spcBef>
                <a:spcPts val="100"/>
              </a:spcBef>
            </a:pPr>
            <a:r>
              <a:rPr lang="lt-LT" sz="1950" dirty="0">
                <a:solidFill>
                  <a:srgbClr val="003399"/>
                </a:solidFill>
                <a:latin typeface="Open Sans"/>
                <a:cs typeface="Open Sans"/>
              </a:rPr>
              <a:t>Aprašykite projektą nurodydami pagrindinius tikslus, veiklas, laukiamus rezultatus</a:t>
            </a:r>
            <a:endParaRPr lang="lt-LT" sz="1950" dirty="0">
              <a:latin typeface="Open Sans"/>
              <a:cs typeface="Open Sans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C059E0EE-04CA-A02B-7C1D-556DD8C15834}"/>
              </a:ext>
            </a:extLst>
          </p:cNvPr>
          <p:cNvSpPr txBox="1"/>
          <p:nvPr/>
        </p:nvSpPr>
        <p:spPr>
          <a:xfrm>
            <a:off x="2862183" y="7875321"/>
            <a:ext cx="6141085" cy="19941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lt-LT" sz="1200" dirty="0">
                <a:solidFill>
                  <a:srgbClr val="003399"/>
                </a:solidFill>
                <a:latin typeface="Open Sans"/>
                <a:cs typeface="Open Sans"/>
              </a:rPr>
              <a:t>Projektą bendrai finansuoja 2021–2027 m. Interreg VI-A Latvijos ir Lietuvos programa</a:t>
            </a:r>
          </a:p>
        </p:txBody>
      </p:sp>
      <p:sp>
        <p:nvSpPr>
          <p:cNvPr id="17" name="object 19">
            <a:extLst>
              <a:ext uri="{FF2B5EF4-FFF2-40B4-BE49-F238E27FC236}">
                <a16:creationId xmlns:a16="http://schemas.microsoft.com/office/drawing/2014/main" id="{71717688-9DE6-EAE0-A8CC-82EE913EA1B8}"/>
              </a:ext>
            </a:extLst>
          </p:cNvPr>
          <p:cNvSpPr txBox="1"/>
          <p:nvPr/>
        </p:nvSpPr>
        <p:spPr>
          <a:xfrm>
            <a:off x="16244048" y="6255399"/>
            <a:ext cx="3118882" cy="614912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5"/>
              </a:spcBef>
            </a:pPr>
            <a:r>
              <a:rPr lang="lt-LT" sz="1950" b="1" dirty="0">
                <a:solidFill>
                  <a:srgbClr val="003399"/>
                </a:solidFill>
                <a:latin typeface="Open Sans"/>
                <a:cs typeface="Open Sans"/>
              </a:rPr>
              <a:t>20–– m. –––––––––– mėn. – 20–– m. –––––––––– mėn.</a:t>
            </a:r>
            <a:endParaRPr lang="lt-LT" sz="1950" dirty="0">
              <a:latin typeface="Open Sans"/>
              <a:cs typeface="Open Sans"/>
            </a:endParaRPr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780FE26A-35DC-CD9E-4FB6-9AC845539D4C}"/>
              </a:ext>
            </a:extLst>
          </p:cNvPr>
          <p:cNvSpPr txBox="1"/>
          <p:nvPr/>
        </p:nvSpPr>
        <p:spPr>
          <a:xfrm>
            <a:off x="6958718" y="5987933"/>
            <a:ext cx="230632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lang="lt-LT" sz="1950" dirty="0">
                <a:solidFill>
                  <a:srgbClr val="003399"/>
                </a:solidFill>
                <a:latin typeface="Open Sans"/>
                <a:cs typeface="Open Sans"/>
              </a:rPr>
              <a:t>Europos regioninės plėtros fondo bendrasis finansavimas:</a:t>
            </a: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CD081CFA-EADB-A5F3-A301-7A32F911AB1A}"/>
              </a:ext>
            </a:extLst>
          </p:cNvPr>
          <p:cNvSpPr txBox="1"/>
          <p:nvPr/>
        </p:nvSpPr>
        <p:spPr>
          <a:xfrm>
            <a:off x="6958718" y="7297220"/>
            <a:ext cx="230632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885"/>
              </a:spcBef>
            </a:pPr>
            <a:r>
              <a:rPr lang="lt-LT" sz="1950" b="1" spc="95" dirty="0">
                <a:solidFill>
                  <a:srgbClr val="003399"/>
                </a:solidFill>
                <a:latin typeface="Open Sans"/>
                <a:cs typeface="Open Sans"/>
              </a:rPr>
              <a:t>––– ––– </a:t>
            </a:r>
            <a:r>
              <a:rPr lang="lt-LT" sz="1950" b="1" spc="-25" dirty="0">
                <a:solidFill>
                  <a:srgbClr val="003399"/>
                </a:solidFill>
                <a:latin typeface="Open Sans"/>
                <a:cs typeface="Open Sans"/>
              </a:rPr>
              <a:t>EUR</a:t>
            </a:r>
            <a:endParaRPr lang="lt-LT" sz="1950" dirty="0">
              <a:latin typeface="Open Sans"/>
              <a:cs typeface="Open Sans"/>
            </a:endParaRPr>
          </a:p>
        </p:txBody>
      </p:sp>
      <p:sp>
        <p:nvSpPr>
          <p:cNvPr id="21" name="object 11">
            <a:extLst>
              <a:ext uri="{FF2B5EF4-FFF2-40B4-BE49-F238E27FC236}">
                <a16:creationId xmlns:a16="http://schemas.microsoft.com/office/drawing/2014/main" id="{F72DA96E-55ED-9DD9-0C8D-A06D272EA36B}"/>
              </a:ext>
            </a:extLst>
          </p:cNvPr>
          <p:cNvSpPr txBox="1"/>
          <p:nvPr/>
        </p:nvSpPr>
        <p:spPr>
          <a:xfrm>
            <a:off x="12298489" y="7292303"/>
            <a:ext cx="2574671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885"/>
              </a:spcBef>
            </a:pPr>
            <a:r>
              <a:rPr lang="lt-LT" sz="1950" b="1" spc="95" dirty="0">
                <a:solidFill>
                  <a:srgbClr val="003399"/>
                </a:solidFill>
                <a:latin typeface="Open Sans"/>
                <a:cs typeface="Open Sans"/>
              </a:rPr>
              <a:t>––– ––– </a:t>
            </a:r>
            <a:r>
              <a:rPr lang="lt-LT" sz="1950" b="1" spc="-25" dirty="0">
                <a:solidFill>
                  <a:srgbClr val="003399"/>
                </a:solidFill>
                <a:latin typeface="Open Sans"/>
                <a:cs typeface="Open Sans"/>
              </a:rPr>
              <a:t>EUR</a:t>
            </a:r>
            <a:endParaRPr lang="lt-LT" sz="1950" dirty="0">
              <a:latin typeface="Open Sans"/>
              <a:cs typeface="Open Sans"/>
            </a:endParaRPr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1AFCB6F3-4AD9-D5C8-435E-AC6AA181066D}"/>
              </a:ext>
            </a:extLst>
          </p:cNvPr>
          <p:cNvSpPr txBox="1"/>
          <p:nvPr/>
        </p:nvSpPr>
        <p:spPr>
          <a:xfrm>
            <a:off x="16778514" y="5842809"/>
            <a:ext cx="2585894" cy="31483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5"/>
              </a:spcBef>
            </a:pPr>
            <a:r>
              <a:rPr lang="lt-LT" sz="1950" spc="-10" dirty="0">
                <a:solidFill>
                  <a:srgbClr val="003399"/>
                </a:solidFill>
                <a:latin typeface="Open Sans"/>
                <a:cs typeface="Open Sans"/>
              </a:rPr>
              <a:t>Projekto trukmė:</a:t>
            </a:r>
            <a:endParaRPr lang="lt-LT" sz="1950" dirty="0">
              <a:latin typeface="Open Sans"/>
              <a:cs typeface="Open Sans"/>
            </a:endParaRPr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F20BD7C1-4622-8503-7987-B7CA66EBF4AC}"/>
              </a:ext>
            </a:extLst>
          </p:cNvPr>
          <p:cNvSpPr txBox="1"/>
          <p:nvPr/>
        </p:nvSpPr>
        <p:spPr>
          <a:xfrm>
            <a:off x="9650387" y="6600921"/>
            <a:ext cx="1732914" cy="63030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lang="lt-LT" sz="1950">
                <a:solidFill>
                  <a:srgbClr val="003399"/>
                </a:solidFill>
                <a:latin typeface="Open Sans"/>
                <a:cs typeface="Open Sans"/>
              </a:rPr>
              <a:t>Investicijų biudžetas:</a:t>
            </a:r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2167E53D-873E-A9B3-E5FE-A05B7E73418C}"/>
              </a:ext>
            </a:extLst>
          </p:cNvPr>
          <p:cNvSpPr txBox="1"/>
          <p:nvPr/>
        </p:nvSpPr>
        <p:spPr>
          <a:xfrm>
            <a:off x="12298489" y="5987933"/>
            <a:ext cx="3118882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lt-LT" sz="1950">
                <a:solidFill>
                  <a:srgbClr val="003399"/>
                </a:solidFill>
                <a:latin typeface="Open Sans"/>
                <a:cs typeface="Open Sans"/>
              </a:rPr>
              <a:t>Europos regioninės </a:t>
            </a:r>
            <a:r>
              <a:rPr lang="lt-LT" sz="1950" dirty="0">
                <a:solidFill>
                  <a:srgbClr val="003399"/>
                </a:solidFill>
                <a:latin typeface="Open Sans"/>
                <a:cs typeface="Open Sans"/>
              </a:rPr>
              <a:t>plėtros</a:t>
            </a:r>
            <a:r>
              <a:rPr lang="lt-LT" sz="1950">
                <a:solidFill>
                  <a:srgbClr val="003399"/>
                </a:solidFill>
                <a:latin typeface="Open Sans"/>
                <a:cs typeface="Open Sans"/>
              </a:rPr>
              <a:t> fondo bendrasis finansavimas investicijoms:</a:t>
            </a:r>
            <a:endParaRPr lang="lt-LT" sz="1950">
              <a:latin typeface="Open Sans"/>
              <a:cs typeface="Open Sans"/>
            </a:endParaRPr>
          </a:p>
        </p:txBody>
      </p:sp>
      <p:sp>
        <p:nvSpPr>
          <p:cNvPr id="24" name="object 20">
            <a:extLst>
              <a:ext uri="{FF2B5EF4-FFF2-40B4-BE49-F238E27FC236}">
                <a16:creationId xmlns:a16="http://schemas.microsoft.com/office/drawing/2014/main" id="{3F49240F-7D52-1D76-3A86-C0747F563F4D}"/>
              </a:ext>
            </a:extLst>
          </p:cNvPr>
          <p:cNvSpPr txBox="1"/>
          <p:nvPr/>
        </p:nvSpPr>
        <p:spPr>
          <a:xfrm>
            <a:off x="9650388" y="5248751"/>
            <a:ext cx="5537952" cy="314830"/>
          </a:xfrm>
          <a:prstGeom prst="rect">
            <a:avLst/>
          </a:prstGeom>
        </p:spPr>
        <p:txBody>
          <a:bodyPr vert="horz" wrap="square" lIns="0" tIns="14605" rIns="0" bIns="0" rtlCol="0" anchor="b" anchorCtr="0">
            <a:spAutoFit/>
          </a:bodyPr>
          <a:lstStyle/>
          <a:p>
            <a:pPr marR="5080" algn="l">
              <a:lnSpc>
                <a:spcPct val="100000"/>
              </a:lnSpc>
              <a:spcBef>
                <a:spcPts val="115"/>
              </a:spcBef>
            </a:pPr>
            <a:r>
              <a:rPr lang="lt-LT" sz="1950" dirty="0">
                <a:solidFill>
                  <a:srgbClr val="003399"/>
                </a:solidFill>
                <a:latin typeface="Open Sans"/>
                <a:cs typeface="Open Sans"/>
              </a:rPr>
              <a:t>Projekto investicijų objekto pavadinimas</a:t>
            </a:r>
          </a:p>
        </p:txBody>
      </p:sp>
      <p:sp>
        <p:nvSpPr>
          <p:cNvPr id="25" name="object 20">
            <a:extLst>
              <a:ext uri="{FF2B5EF4-FFF2-40B4-BE49-F238E27FC236}">
                <a16:creationId xmlns:a16="http://schemas.microsoft.com/office/drawing/2014/main" id="{B2E69ACD-7F90-3144-2745-A1103C7AF246}"/>
              </a:ext>
            </a:extLst>
          </p:cNvPr>
          <p:cNvSpPr txBox="1"/>
          <p:nvPr/>
        </p:nvSpPr>
        <p:spPr>
          <a:xfrm>
            <a:off x="9650387" y="5637899"/>
            <a:ext cx="2228104" cy="137858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R="5080" algn="l">
              <a:spcBef>
                <a:spcPts val="115"/>
              </a:spcBef>
            </a:pPr>
            <a:r>
              <a:rPr lang="lt-LT" sz="800" b="1" dirty="0">
                <a:solidFill>
                  <a:srgbClr val="FF0000"/>
                </a:solidFill>
                <a:latin typeface="Open Sans"/>
                <a:cs typeface="Open Sans"/>
              </a:rPr>
              <a:t>Jei nereikalingas – pašalinkite šį laukelį</a:t>
            </a:r>
            <a:endParaRPr lang="lv-LV" sz="800" dirty="0">
              <a:latin typeface="Open Sans"/>
              <a:cs typeface="Open Sans"/>
            </a:endParaRPr>
          </a:p>
        </p:txBody>
      </p:sp>
      <p:sp>
        <p:nvSpPr>
          <p:cNvPr id="26" name="object 20">
            <a:extLst>
              <a:ext uri="{FF2B5EF4-FFF2-40B4-BE49-F238E27FC236}">
                <a16:creationId xmlns:a16="http://schemas.microsoft.com/office/drawing/2014/main" id="{92C1D292-6CDF-D64B-FB69-2AF8100F092A}"/>
              </a:ext>
            </a:extLst>
          </p:cNvPr>
          <p:cNvSpPr txBox="1"/>
          <p:nvPr/>
        </p:nvSpPr>
        <p:spPr>
          <a:xfrm>
            <a:off x="9667711" y="6396172"/>
            <a:ext cx="2228104" cy="137858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R="5080" algn="l">
              <a:spcBef>
                <a:spcPts val="115"/>
              </a:spcBef>
            </a:pPr>
            <a:r>
              <a:rPr lang="lt-LT" sz="800" b="1" dirty="0">
                <a:solidFill>
                  <a:srgbClr val="FF0000"/>
                </a:solidFill>
                <a:latin typeface="Open Sans"/>
                <a:cs typeface="Open Sans"/>
              </a:rPr>
              <a:t>Jei nereikalingas – pašalinkite šį laukelį</a:t>
            </a:r>
            <a:endParaRPr lang="lv-LV" sz="800" dirty="0">
              <a:latin typeface="Open Sans"/>
              <a:cs typeface="Open Sans"/>
            </a:endParaRPr>
          </a:p>
        </p:txBody>
      </p:sp>
      <p:sp>
        <p:nvSpPr>
          <p:cNvPr id="27" name="object 20">
            <a:extLst>
              <a:ext uri="{FF2B5EF4-FFF2-40B4-BE49-F238E27FC236}">
                <a16:creationId xmlns:a16="http://schemas.microsoft.com/office/drawing/2014/main" id="{59772CF8-A25E-83DE-731D-1C88FBB06DA0}"/>
              </a:ext>
            </a:extLst>
          </p:cNvPr>
          <p:cNvSpPr txBox="1"/>
          <p:nvPr/>
        </p:nvSpPr>
        <p:spPr>
          <a:xfrm>
            <a:off x="12290799" y="5800106"/>
            <a:ext cx="2228104" cy="137858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R="5080" algn="l">
              <a:spcBef>
                <a:spcPts val="115"/>
              </a:spcBef>
            </a:pPr>
            <a:r>
              <a:rPr lang="lt-LT" sz="800" b="1" dirty="0">
                <a:solidFill>
                  <a:srgbClr val="FF0000"/>
                </a:solidFill>
                <a:latin typeface="Open Sans"/>
                <a:cs typeface="Open Sans"/>
              </a:rPr>
              <a:t>Jei nereikalingas – pašalinkite šį laukelį</a:t>
            </a:r>
            <a:endParaRPr lang="lv-LV" sz="80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27854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04b5e4-08eb-4789-8cb8-1863d7f5fa9c">
      <Terms xmlns="http://schemas.microsoft.com/office/infopath/2007/PartnerControls"/>
    </lcf76f155ced4ddcb4097134ff3c332f>
    <TaxCatchAll xmlns="0717e9a7-0751-4de0-953e-ad50ee3eecc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9EDA4D1468D46146B3301192CAA0A514" ma:contentTypeVersion="15" ma:contentTypeDescription="Izveidot jaunu dokumentu." ma:contentTypeScope="" ma:versionID="91a07b3017445897840c900d9f2235d0">
  <xsd:schema xmlns:xsd="http://www.w3.org/2001/XMLSchema" xmlns:xs="http://www.w3.org/2001/XMLSchema" xmlns:p="http://schemas.microsoft.com/office/2006/metadata/properties" xmlns:ns2="9404b5e4-08eb-4789-8cb8-1863d7f5fa9c" xmlns:ns3="0717e9a7-0751-4de0-953e-ad50ee3eecce" targetNamespace="http://schemas.microsoft.com/office/2006/metadata/properties" ma:root="true" ma:fieldsID="0535165ffd0b9794f31c7a1c5c79c0e9" ns2:_="" ns3:_="">
    <xsd:import namespace="9404b5e4-08eb-4789-8cb8-1863d7f5fa9c"/>
    <xsd:import namespace="0717e9a7-0751-4de0-953e-ad50ee3eec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04b5e4-08eb-4789-8cb8-1863d7f5fa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ttēlu atzīmes" ma:readOnly="false" ma:fieldId="{5cf76f15-5ced-4ddc-b409-7134ff3c332f}" ma:taxonomyMulti="true" ma:sspId="550e1e53-5410-4bdb-8c8a-c3d0be1f47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7e9a7-0751-4de0-953e-ad50ee3eecc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e8844cf-da47-42de-b939-411d46ad631d}" ma:internalName="TaxCatchAll" ma:showField="CatchAllData" ma:web="0717e9a7-0751-4de0-953e-ad50ee3eec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3F183B-A7DE-496E-86D5-3F19E6986322}">
  <ds:schemaRefs>
    <ds:schemaRef ds:uri="0717e9a7-0751-4de0-953e-ad50ee3eecce"/>
    <ds:schemaRef ds:uri="9404b5e4-08eb-4789-8cb8-1863d7f5fa9c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5576EB7-5D37-4FA1-8609-29CCDA2F65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04b5e4-08eb-4789-8cb8-1863d7f5fa9c"/>
    <ds:schemaRef ds:uri="0717e9a7-0751-4de0-953e-ad50ee3eec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289B66-8CF1-4B71-AA52-3A4F7A6535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210</Words>
  <Application>Microsoft Office PowerPoint</Application>
  <PresentationFormat>Custom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Open Sans</vt:lpstr>
      <vt:lpstr>Segoe UI</vt:lpstr>
      <vt:lpstr>Office Theme</vt:lpstr>
      <vt:lpstr>Projekto akronimas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acronym</dc:title>
  <dc:creator>Inga Ringailaitė</dc:creator>
  <cp:lastModifiedBy>Jeļizaveta Šibatovska</cp:lastModifiedBy>
  <cp:revision>9</cp:revision>
  <dcterms:created xsi:type="dcterms:W3CDTF">2024-03-17T20:48:02Z</dcterms:created>
  <dcterms:modified xsi:type="dcterms:W3CDTF">2024-03-22T14:01:28Z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2024-03-17T00:00:00Z</vt:filetime>
  </property>
  <property fmtid="{D5CDD505-2E9C-101B-9397-08002B2CF9AE}" pid="3" name="Creator">
    <vt:lpwstr>Adobe InDesign 19.2 (Windows)</vt:lpwstr>
  </property>
  <property fmtid="{D5CDD505-2E9C-101B-9397-08002B2CF9AE}" pid="4" name="LastSaved">
    <vt:filetime>2024-03-17T00:00:00Z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0x0101009EDA4D1468D46146B3301192CAA0A514</vt:lpwstr>
  </property>
  <property fmtid="{D5CDD505-2E9C-101B-9397-08002B2CF9AE}" pid="7" name="MediaServiceImageTags">
    <vt:lpwstr/>
  </property>
</Properties>
</file>